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5" r:id="rId3"/>
    <p:sldId id="276" r:id="rId4"/>
    <p:sldId id="283" r:id="rId5"/>
    <p:sldId id="281" r:id="rId6"/>
    <p:sldId id="262" r:id="rId7"/>
    <p:sldId id="259" r:id="rId8"/>
    <p:sldId id="260" r:id="rId9"/>
    <p:sldId id="257" r:id="rId10"/>
    <p:sldId id="277" r:id="rId11"/>
    <p:sldId id="258" r:id="rId12"/>
    <p:sldId id="261" r:id="rId13"/>
    <p:sldId id="274" r:id="rId14"/>
    <p:sldId id="271" r:id="rId15"/>
    <p:sldId id="270" r:id="rId16"/>
    <p:sldId id="28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4F2DC-B020-4F96-9421-3114EC81F6FF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42ECF-DF42-4575-A9D4-BEC619592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58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42ECF-DF42-4575-A9D4-BEC6195922E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9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42ECF-DF42-4575-A9D4-BEC6195922E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3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EEC9C-7542-4617-A042-9C8481130D6F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C97DB-9501-4683-B269-02FABEAD1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5536" y="2114421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сказок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Владимира Григорьевича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9228" y="352788"/>
            <a:ext cx="5215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ЕКАТЕРИНБУРГА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0126" y="941217"/>
            <a:ext cx="6351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Муниципального бюджетного дошкольного образовательного</a:t>
            </a:r>
          </a:p>
          <a:p>
            <a:pPr algn="ctr"/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чреждения – детского сада «Детство» детский сад №22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768013"/>
            <a:ext cx="4985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– творческий проект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8063" y="4172998"/>
            <a:ext cx="3995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Исполнители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 «Звездочки»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Дудник Светлана Ивановна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Чечерина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Евгеньевна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7945" y="6084865"/>
            <a:ext cx="195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17" y="3426131"/>
            <a:ext cx="3544977" cy="2658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71800" y="3326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 по сказке «Под грибом»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0" y="701988"/>
            <a:ext cx="3648405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9" y="3573016"/>
            <a:ext cx="3648405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65" y="3573016"/>
            <a:ext cx="3648405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65" y="702332"/>
            <a:ext cx="3637419" cy="27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9753" y="332655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книжек-малышек про животных  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717833"/>
            <a:ext cx="2380941" cy="17857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r="9367"/>
          <a:stretch/>
        </p:blipFill>
        <p:spPr>
          <a:xfrm rot="5400000">
            <a:off x="6766371" y="731740"/>
            <a:ext cx="1785707" cy="17334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r="11985"/>
          <a:stretch/>
        </p:blipFill>
        <p:spPr>
          <a:xfrm rot="5400000">
            <a:off x="3004641" y="760708"/>
            <a:ext cx="1801552" cy="1715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63" y="2895341"/>
            <a:ext cx="2173501" cy="1630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8996" r="5121" b="14134"/>
          <a:stretch/>
        </p:blipFill>
        <p:spPr>
          <a:xfrm rot="5400000">
            <a:off x="6917542" y="2986820"/>
            <a:ext cx="2172404" cy="1448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8035" y="3670988"/>
            <a:ext cx="2173503" cy="16301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5334" y="4221948"/>
            <a:ext cx="2175316" cy="16314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r="16787" b="4990"/>
          <a:stretch/>
        </p:blipFill>
        <p:spPr>
          <a:xfrm rot="5400000">
            <a:off x="4877140" y="772733"/>
            <a:ext cx="1801552" cy="16917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7803" y="3268640"/>
            <a:ext cx="2173506" cy="1630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9915" y="332656"/>
            <a:ext cx="550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«Сказки В.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0082" y="1682805"/>
            <a:ext cx="3888432" cy="2916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29534"/>
            <a:ext cx="3940405" cy="2955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18" y="706358"/>
            <a:ext cx="3832530" cy="2874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-26852"/>
            <a:ext cx="9139943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3608" y="30775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Игры-драматизации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08520" y="3262668"/>
            <a:ext cx="7515175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5921" y="695418"/>
            <a:ext cx="4708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«Под грибом»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57" y="695420"/>
            <a:ext cx="4855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Варежковый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«Петух и краски»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4057" y="3651313"/>
            <a:ext cx="4964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лопатках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«Палочка-выручалочка»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1" y="3696088"/>
            <a:ext cx="4248471" cy="657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Штоковый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«Мешок яблок»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2" y="1346113"/>
            <a:ext cx="3148607" cy="23614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2" y="4349189"/>
            <a:ext cx="3120289" cy="23402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16" y="1352232"/>
            <a:ext cx="3132287" cy="23492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7313"/>
            <a:ext cx="3125582" cy="234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0800000" flipV="1">
            <a:off x="2123728" y="348012"/>
            <a:ext cx="568863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Театрализованная постановка сказки «Теремок»</a:t>
            </a:r>
            <a:endParaRPr lang="ru-RU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58895"/>
            <a:ext cx="2553293" cy="1914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763978"/>
            <a:ext cx="2546516" cy="19098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7" y="782434"/>
            <a:ext cx="2521909" cy="1891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724064"/>
            <a:ext cx="2563488" cy="1922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943" y="2724064"/>
            <a:ext cx="2563488" cy="1922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35" y="2724064"/>
            <a:ext cx="2566769" cy="1925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696879"/>
            <a:ext cx="2553293" cy="19149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20" y="4696878"/>
            <a:ext cx="2599151" cy="19493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39" y="4696878"/>
            <a:ext cx="2599151" cy="194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-34636"/>
            <a:ext cx="9139943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8690"/>
            <a:ext cx="2599151" cy="1949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4594292"/>
            <a:ext cx="2592288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543837"/>
            <a:ext cx="2592288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307" y="538690"/>
            <a:ext cx="2599150" cy="1949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7" y="2564904"/>
            <a:ext cx="2599151" cy="1949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2570051"/>
            <a:ext cx="2592288" cy="1944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307" y="2564904"/>
            <a:ext cx="2602865" cy="19521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79" y="4594291"/>
            <a:ext cx="2574273" cy="19307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6" y="4591117"/>
            <a:ext cx="2599151" cy="194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116632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Наблюдения и анализ проведения проекта «Мир сказок Владимира Григорьевича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Сутеева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показали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у детей повысился интерес к классической детской литературе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сказкам. Дети знают произведения В.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Сутеева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умеют анализировать поступки героев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аргументировано их оценивать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воспроизводить содержание знакомых произведений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пользоваться средствами художественной выразительности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передавать свои впечатления от прочитанного и услышанного в других видах деятельности и на практике смогли участвовать в театрализованной постановке сказки «Теремок». Владимир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Сутеев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 раскрыт для детей как талантливейший человек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который жил и создавал для детей.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44" y="2978954"/>
            <a:ext cx="4632509" cy="347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11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5577" y="3933056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представить дошкольное детство без книги. Художественная литература открывает и объясняет ребенку жизнь общества и природы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развивает мышление. Работа с книгой стимулирует творческое воображение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дает прекрасные образцы русского литературного языка. Произведения В.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имеют огромное воздействие на личность человека. Увлекательное общение с творчеством В.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будет способствовать развитию интереса к книге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является неотъемлемой частью системы образования дошкольников на этапе становления современной личности</a:t>
            </a:r>
          </a:p>
          <a:p>
            <a:endParaRPr lang="ru-RU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264359"/>
            <a:ext cx="809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ь: формирование разносторонних знаний о произведениях Владимира Григорьевича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бережного отношения к ценнейшему источнику знаний-книгам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849134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Познакомить детей  с жизнью и творчеством писателя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художника-иллюстратора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мультипликатора В. Г.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устойчивый интерес к произведениям В. Г.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Развивать интерес к театрализованной игре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познавательные способности;</a:t>
            </a:r>
          </a:p>
          <a:p>
            <a:pPr algn="just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Воспитывать нравственные качества: чувство сострадания к слабым и беззащитным через произведения В. Г.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2348880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доминирующей деятельности  - проектная деятельность.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предметно – образовательной области – познавательно – творческая деятельность.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 – краткосрочный (март)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контактов – индивидуальная и коллективная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97733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1" y="332656"/>
            <a:ext cx="8280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Проблема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знакомство с творчеством Владимира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-один из путей формирования у детей дошкольного возраста навыков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необходимых для правильного общения с книгой. Это возможность познакомить детей с историей детской книги и воспитать эстетическое восприятие произведений искусства</a:t>
            </a:r>
          </a:p>
          <a:p>
            <a:pPr algn="just"/>
            <a:endParaRPr lang="ru-RU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Пути решения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взрослого и детей – знакомство с биографией и творчеством писателя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рассматривание иллюстраций в книгах В.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других писателей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беседа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чтение художественной литературы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 презентации «Мир сказок В. Г.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мультипликационного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фильма «Мешок яблок»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дидактические игры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 по сказке «Под грибом»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выставка книжек-малышек про животных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выставка поделок «Сказки В.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игры-драматизации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постановка сказки «Теремок»</a:t>
            </a:r>
          </a:p>
          <a:p>
            <a:pPr algn="just"/>
            <a:endParaRPr lang="ru-RU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Планируемые результаты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условий для ознакомления дошкольников с творчеством детского писателя В. Г.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динамика развития навыков общения и речи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художественно-творческих навыков.</a:t>
            </a:r>
          </a:p>
        </p:txBody>
      </p:sp>
    </p:spTree>
    <p:extLst>
      <p:ext uri="{BB962C8B-B14F-4D97-AF65-F5344CB8AC3E}">
        <p14:creationId xmlns:p14="http://schemas.microsoft.com/office/powerpoint/2010/main" val="294699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632848" cy="504056"/>
          </a:xfrm>
        </p:spPr>
        <p:txBody>
          <a:bodyPr>
            <a:noAutofit/>
          </a:bodyPr>
          <a:lstStyle/>
          <a:p>
            <a:r>
              <a:rPr lang="ru-RU" alt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биографией и творчеством писателя В. Г. </a:t>
            </a:r>
            <a:r>
              <a:rPr lang="ru-RU" altLang="ru-RU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endParaRPr lang="ru-RU" altLang="ru-RU" sz="1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Содержимое 4" descr="sut3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218" y="886842"/>
            <a:ext cx="1842291" cy="2226101"/>
          </a:xfrm>
        </p:spPr>
      </p:pic>
      <p:sp>
        <p:nvSpPr>
          <p:cNvPr id="2052" name="Содержимое 3"/>
          <p:cNvSpPr>
            <a:spLocks noGrp="1"/>
          </p:cNvSpPr>
          <p:nvPr>
            <p:ph sz="half" idx="2"/>
          </p:nvPr>
        </p:nvSpPr>
        <p:spPr>
          <a:xfrm>
            <a:off x="2994727" y="1673425"/>
            <a:ext cx="5555969" cy="1367902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altLang="ru-RU" sz="1400" dirty="0" smtClean="0"/>
              <a:t>		</a:t>
            </a:r>
            <a:r>
              <a:rPr lang="ru-RU" alt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писатель, художник, режиссер многих  отечественных мультипликации и  художник-иллюстратор детских книг.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836713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Григорьевич </a:t>
            </a:r>
            <a:r>
              <a:rPr lang="ru-RU" altLang="ru-RU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</a:t>
            </a:r>
            <a:r>
              <a:rPr lang="ru-RU" alt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июля 1903— 10 марта 1993гг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1" y="3505410"/>
            <a:ext cx="2162021" cy="28885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4247" y="3112944"/>
            <a:ext cx="7746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в книгах В.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других писателей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77" y="3948346"/>
            <a:ext cx="3201704" cy="1823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81" y="3457736"/>
            <a:ext cx="2255512" cy="298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7082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92" y="0"/>
            <a:ext cx="913994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3635896" y="316651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</a:p>
          <a:p>
            <a:pPr algn="ctr"/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3326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3" y="3754078"/>
            <a:ext cx="1886563" cy="24987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16" y="3754078"/>
            <a:ext cx="3370867" cy="24987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" b="8156"/>
          <a:stretch/>
        </p:blipFill>
        <p:spPr>
          <a:xfrm>
            <a:off x="6125283" y="3754078"/>
            <a:ext cx="2001272" cy="24987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3" y="792519"/>
            <a:ext cx="3828037" cy="28710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49" y="791419"/>
            <a:ext cx="3828037" cy="287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4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3" y="0"/>
            <a:ext cx="913994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9672" y="3429000"/>
            <a:ext cx="640871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 мультипликационного фильма «Мешок яблок»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332656"/>
            <a:ext cx="5328592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 презентации «Мир сказок В. Г.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Сутеева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77" y="3933056"/>
            <a:ext cx="2808312" cy="21062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14" y="3933056"/>
            <a:ext cx="2812268" cy="2109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07" y="3933056"/>
            <a:ext cx="2812268" cy="2109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77" y="898812"/>
            <a:ext cx="2808312" cy="2106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66" y="895845"/>
            <a:ext cx="2812268" cy="21092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19" y="895845"/>
            <a:ext cx="2812268" cy="2109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2552" y="311584"/>
            <a:ext cx="49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6898" y="680916"/>
            <a:ext cx="489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картинку»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769" y="3429000"/>
            <a:ext cx="418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по иллюстрации»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4567" y="680916"/>
            <a:ext cx="332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и назови сказку»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0624" y="3454864"/>
            <a:ext cx="369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«Какой персонаж сказки лишний»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56" y="1027087"/>
            <a:ext cx="3267680" cy="2450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57" y="1049214"/>
            <a:ext cx="3268217" cy="2451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93" y="3826366"/>
            <a:ext cx="3282844" cy="2462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66" y="3824197"/>
            <a:ext cx="3268217" cy="2451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404"/>
            <a:ext cx="913994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33265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«Волшебный мир сказок Владимира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4" y="4721330"/>
            <a:ext cx="2553293" cy="19149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49" y="4721330"/>
            <a:ext cx="2544018" cy="190801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7" y="2743873"/>
            <a:ext cx="2553292" cy="19149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5" y="778298"/>
            <a:ext cx="2553293" cy="191497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52" y="2743874"/>
            <a:ext cx="2553294" cy="19149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93" y="778299"/>
            <a:ext cx="2553293" cy="19149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318" y="2743873"/>
            <a:ext cx="2553293" cy="191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51" y="778299"/>
            <a:ext cx="2553294" cy="191497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87" y="4721331"/>
            <a:ext cx="2553294" cy="1914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59632" y="311429"/>
            <a:ext cx="693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 (лепка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аппликация)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3" y="3685986"/>
            <a:ext cx="3881820" cy="29113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75" y="3685986"/>
            <a:ext cx="3881820" cy="2911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0" y="688045"/>
            <a:ext cx="3846627" cy="2884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75" y="680761"/>
            <a:ext cx="3856339" cy="2892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546</Words>
  <Application>Microsoft Office PowerPoint</Application>
  <PresentationFormat>Экран (4:3)</PresentationFormat>
  <Paragraphs>61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Знакомство с биографией и творчеством писателя В. Г. Сутеева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 Windows</cp:lastModifiedBy>
  <cp:revision>228</cp:revision>
  <cp:lastPrinted>2018-10-18T14:11:29Z</cp:lastPrinted>
  <dcterms:created xsi:type="dcterms:W3CDTF">2016-04-10T10:43:47Z</dcterms:created>
  <dcterms:modified xsi:type="dcterms:W3CDTF">2021-04-02T07:51:17Z</dcterms:modified>
</cp:coreProperties>
</file>