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8" r:id="rId4"/>
    <p:sldId id="272" r:id="rId5"/>
    <p:sldId id="269" r:id="rId6"/>
    <p:sldId id="264" r:id="rId7"/>
    <p:sldId id="266" r:id="rId8"/>
    <p:sldId id="262" r:id="rId9"/>
    <p:sldId id="259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CC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562" autoAdjust="0"/>
  </p:normalViewPr>
  <p:slideViewPr>
    <p:cSldViewPr>
      <p:cViewPr varScale="1">
        <p:scale>
          <a:sx n="64" d="100"/>
          <a:sy n="64" d="100"/>
        </p:scale>
        <p:origin x="-132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64291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Филиал МБДОУ- детского сада «Детство» детский сад №22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3658" y="1928802"/>
            <a:ext cx="699954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«Познавательное </a:t>
            </a:r>
          </a:p>
          <a:p>
            <a:pPr algn="ctr"/>
            <a:r>
              <a:rPr lang="ru-RU" sz="6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развитие»</a:t>
            </a:r>
            <a:endParaRPr lang="ru-RU" sz="6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290" y="578645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Мосякина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Ирина Сергеевна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npictures.ru/images/1486961_bereza-v-vektore.jpg"/>
          <p:cNvPicPr>
            <a:picLocks noChangeAspect="1" noChangeArrowheads="1"/>
          </p:cNvPicPr>
          <p:nvPr/>
        </p:nvPicPr>
        <p:blipFill>
          <a:blip r:embed="rId2"/>
          <a:srcRect l="5501" t="2219" r="43154"/>
          <a:stretch>
            <a:fillRect/>
          </a:stretch>
        </p:blipFill>
        <p:spPr bwMode="auto">
          <a:xfrm>
            <a:off x="7234559" y="848320"/>
            <a:ext cx="1909441" cy="6009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0958301">
            <a:off x="525236" y="2495413"/>
            <a:ext cx="6962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npictures.ru/images/1486961_bereza-v-vektore.jpg"/>
          <p:cNvPicPr>
            <a:picLocks noChangeAspect="1" noChangeArrowheads="1"/>
          </p:cNvPicPr>
          <p:nvPr/>
        </p:nvPicPr>
        <p:blipFill>
          <a:blip r:embed="rId2"/>
          <a:srcRect l="5501" t="2219" r="43154"/>
          <a:stretch>
            <a:fillRect/>
          </a:stretch>
        </p:blipFill>
        <p:spPr bwMode="auto">
          <a:xfrm>
            <a:off x="7234559" y="848320"/>
            <a:ext cx="1909441" cy="6009680"/>
          </a:xfrm>
          <a:prstGeom prst="rect">
            <a:avLst/>
          </a:prstGeom>
          <a:noFill/>
        </p:spPr>
      </p:pic>
      <p:pic>
        <p:nvPicPr>
          <p:cNvPr id="1026" name="Picture 2" descr="G:\DSCN0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491">
            <a:off x="468565" y="1295591"/>
            <a:ext cx="3568840" cy="26769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SCN0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409">
            <a:off x="4456005" y="949906"/>
            <a:ext cx="3882092" cy="29118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82" b="9943"/>
          <a:stretch/>
        </p:blipFill>
        <p:spPr bwMode="auto">
          <a:xfrm>
            <a:off x="500034" y="4286256"/>
            <a:ext cx="3991689" cy="22595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64" t="7351" r="6560"/>
          <a:stretch/>
        </p:blipFill>
        <p:spPr bwMode="auto">
          <a:xfrm>
            <a:off x="4786314" y="4286256"/>
            <a:ext cx="3028142" cy="23782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b/4/103/215/103215245_large_content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1534">
            <a:off x="143494" y="4284045"/>
            <a:ext cx="2881499" cy="206587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5852" y="78579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Ознакомление с социальным миром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P107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3339093" cy="25043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P1070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428736"/>
            <a:ext cx="3339093" cy="25043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05" t="4276" r="6572" b="7670"/>
          <a:stretch/>
        </p:blipFill>
        <p:spPr bwMode="auto">
          <a:xfrm>
            <a:off x="2928926" y="4071942"/>
            <a:ext cx="3395304" cy="25102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15" t="4776" b="11404"/>
          <a:stretch/>
        </p:blipFill>
        <p:spPr bwMode="auto">
          <a:xfrm>
            <a:off x="6572264" y="3643314"/>
            <a:ext cx="2387898" cy="28762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unpictures.ru/images/1486961_bereza-v-vektore.jpg"/>
          <p:cNvPicPr>
            <a:picLocks noChangeAspect="1" noChangeArrowheads="1"/>
          </p:cNvPicPr>
          <p:nvPr/>
        </p:nvPicPr>
        <p:blipFill>
          <a:blip r:embed="rId2"/>
          <a:srcRect l="5501" t="2219" r="43154"/>
          <a:stretch>
            <a:fillRect/>
          </a:stretch>
        </p:blipFill>
        <p:spPr bwMode="auto">
          <a:xfrm>
            <a:off x="7234559" y="848320"/>
            <a:ext cx="1909441" cy="60096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5852" y="78579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Ознакомление с социальным миром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Мои документы\Загрузки\IMG_0896.JPG"/>
          <p:cNvPicPr>
            <a:picLocks noChangeAspect="1" noChangeArrowheads="1"/>
          </p:cNvPicPr>
          <p:nvPr/>
        </p:nvPicPr>
        <p:blipFill>
          <a:blip r:embed="rId3" cstate="print"/>
          <a:srcRect l="5344" t="6025" r="21667" b="6583"/>
          <a:stretch>
            <a:fillRect/>
          </a:stretch>
        </p:blipFill>
        <p:spPr bwMode="auto">
          <a:xfrm rot="5400000">
            <a:off x="3092820" y="1693470"/>
            <a:ext cx="2389282" cy="214556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Documents and Settings\User\Мои документы\Загрузки\IMG_0898.JPG"/>
          <p:cNvPicPr>
            <a:picLocks noChangeAspect="1" noChangeArrowheads="1"/>
          </p:cNvPicPr>
          <p:nvPr/>
        </p:nvPicPr>
        <p:blipFill>
          <a:blip r:embed="rId4" cstate="print"/>
          <a:srcRect l="19844" t="2646" r="24593" b="7395"/>
          <a:stretch>
            <a:fillRect/>
          </a:stretch>
        </p:blipFill>
        <p:spPr bwMode="auto">
          <a:xfrm>
            <a:off x="714348" y="1571612"/>
            <a:ext cx="200026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User\Мои документы\Загрузки\IMG_0901.JPG"/>
          <p:cNvPicPr>
            <a:picLocks noChangeAspect="1" noChangeArrowheads="1"/>
          </p:cNvPicPr>
          <p:nvPr/>
        </p:nvPicPr>
        <p:blipFill>
          <a:blip r:embed="rId5" cstate="print"/>
          <a:srcRect l="27781" b="10041"/>
          <a:stretch>
            <a:fillRect/>
          </a:stretch>
        </p:blipFill>
        <p:spPr bwMode="auto">
          <a:xfrm>
            <a:off x="4643438" y="4214818"/>
            <a:ext cx="259986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User\Мои документы\Загрузки\IMG_0916.JPG"/>
          <p:cNvPicPr>
            <a:picLocks noChangeAspect="1" noChangeArrowheads="1"/>
          </p:cNvPicPr>
          <p:nvPr/>
        </p:nvPicPr>
        <p:blipFill>
          <a:blip r:embed="rId6" cstate="print"/>
          <a:srcRect l="15875" t="20624" r="20624" b="18521"/>
          <a:stretch>
            <a:fillRect/>
          </a:stretch>
        </p:blipFill>
        <p:spPr bwMode="auto">
          <a:xfrm rot="5400000">
            <a:off x="5304191" y="1910991"/>
            <a:ext cx="2413362" cy="17346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User\Мои документы\Загрузки\IMG_0897.JPG"/>
          <p:cNvPicPr>
            <a:picLocks noChangeAspect="1" noChangeArrowheads="1"/>
          </p:cNvPicPr>
          <p:nvPr/>
        </p:nvPicPr>
        <p:blipFill>
          <a:blip r:embed="rId7" cstate="print"/>
          <a:srcRect l="7938" t="5292" r="12687" b="12687"/>
          <a:stretch>
            <a:fillRect/>
          </a:stretch>
        </p:blipFill>
        <p:spPr bwMode="auto">
          <a:xfrm>
            <a:off x="1142976" y="4214818"/>
            <a:ext cx="304187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2071678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www.playcast.ru/uploads/2015/12/17/1636259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857497"/>
            <a:ext cx="4971945" cy="40005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5852" y="785794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 – исследовательской деятельности 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Владик\Desktop\АТТЕСТАЦИЯ\обмен опытом\20160426_153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357694"/>
            <a:ext cx="3065443" cy="229908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5981" y="3526721"/>
            <a:ext cx="249627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Владик\Desktop\АТТЕСТАЦИЯ\ajnj\IMG_20160609_1956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21" t="14033" r="7839" b="7495"/>
          <a:stretch/>
        </p:blipFill>
        <p:spPr bwMode="auto">
          <a:xfrm rot="16200000">
            <a:off x="701404" y="1798872"/>
            <a:ext cx="2232577" cy="26353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8579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50" t="10056" r="5237" b="5842"/>
          <a:stretch/>
        </p:blipFill>
        <p:spPr bwMode="auto">
          <a:xfrm rot="5122018">
            <a:off x="215597" y="1912150"/>
            <a:ext cx="2968000" cy="21664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0" t="6305" r="3037" b="9592"/>
          <a:stretch/>
        </p:blipFill>
        <p:spPr bwMode="auto">
          <a:xfrm rot="5818257">
            <a:off x="5912458" y="1940238"/>
            <a:ext cx="2932786" cy="19862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Владик\Desktop\работа\поворенок\20160425_1616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67" t="6415" r="4726"/>
          <a:stretch/>
        </p:blipFill>
        <p:spPr bwMode="auto">
          <a:xfrm>
            <a:off x="4071934" y="4572008"/>
            <a:ext cx="3000395" cy="21678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playcast.ru/uploads/2016/04/30/184804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4643446"/>
            <a:ext cx="4429156" cy="240529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79" t="6216" r="6776" b="9888"/>
          <a:stretch/>
        </p:blipFill>
        <p:spPr bwMode="auto">
          <a:xfrm rot="21415206">
            <a:off x="3197795" y="1861108"/>
            <a:ext cx="2855208" cy="210751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unpictures.ru/images/1486961_bereza-v-vektore.jpg"/>
          <p:cNvPicPr>
            <a:picLocks noChangeAspect="1" noChangeArrowheads="1"/>
          </p:cNvPicPr>
          <p:nvPr/>
        </p:nvPicPr>
        <p:blipFill>
          <a:blip r:embed="rId2"/>
          <a:srcRect l="5501" t="2219" r="43154"/>
          <a:stretch>
            <a:fillRect/>
          </a:stretch>
        </p:blipFill>
        <p:spPr bwMode="auto">
          <a:xfrm>
            <a:off x="7234559" y="848320"/>
            <a:ext cx="1909441" cy="600968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05284" y="662205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 конкурсах 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Users\Владик\Desktop\работа\конкурс календарь\Календарь конкурс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44" t="1" b="753"/>
          <a:stretch/>
        </p:blipFill>
        <p:spPr bwMode="auto">
          <a:xfrm rot="5400000">
            <a:off x="4802878" y="4126816"/>
            <a:ext cx="2089276" cy="297966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ладик\Desktop\работа\юный архитектор\20160413_100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3052784" cy="2289588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3" t="1902" b="3346"/>
          <a:stretch/>
        </p:blipFill>
        <p:spPr bwMode="auto">
          <a:xfrm rot="5400000">
            <a:off x="3528028" y="2186956"/>
            <a:ext cx="2141153" cy="162484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descr="C:\Users\Владик\Desktop\работа\Camera\20160414_1252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657"/>
          <a:stretch/>
        </p:blipFill>
        <p:spPr bwMode="auto">
          <a:xfrm>
            <a:off x="520296" y="4641152"/>
            <a:ext cx="3512230" cy="1958329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Владик\Desktop\работа\лего\20160411_1002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4004">
            <a:off x="5635946" y="2181653"/>
            <a:ext cx="2246606" cy="168495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38477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«Юный архитектор»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21063" y="420410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«Книжка малышка»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1428736"/>
            <a:ext cx="195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Экоколобок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1214422"/>
            <a:ext cx="219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«Профессиям учат в детском саду»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421481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Конкурс календарей»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Обогащение и модернизация развивающей предметно – пространственной среды в соответствии с ФГОС ДО</a:t>
            </a:r>
            <a:endParaRPr lang="ru-RU" sz="2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IMG_0851.JPG"/>
          <p:cNvPicPr>
            <a:picLocks noChangeAspect="1" noChangeArrowheads="1"/>
          </p:cNvPicPr>
          <p:nvPr/>
        </p:nvPicPr>
        <p:blipFill>
          <a:blip r:embed="rId2" cstate="print"/>
          <a:srcRect t="18297"/>
          <a:stretch>
            <a:fillRect/>
          </a:stretch>
        </p:blipFill>
        <p:spPr bwMode="auto">
          <a:xfrm>
            <a:off x="214282" y="2071678"/>
            <a:ext cx="3123720" cy="1914028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Содержимое 4" descr="DSC02535.JPG"/>
          <p:cNvPicPr>
            <a:picLocks noChangeAspect="1"/>
          </p:cNvPicPr>
          <p:nvPr/>
        </p:nvPicPr>
        <p:blipFill>
          <a:blip r:embed="rId3" cstate="print"/>
          <a:srcRect l="17409" t="7445" b="7670"/>
          <a:stretch>
            <a:fillRect/>
          </a:stretch>
        </p:blipFill>
        <p:spPr>
          <a:xfrm>
            <a:off x="3491880" y="2794449"/>
            <a:ext cx="1928826" cy="264320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24" t="6311" r="3339" b="3905"/>
          <a:stretch/>
        </p:blipFill>
        <p:spPr bwMode="auto">
          <a:xfrm>
            <a:off x="214282" y="4214818"/>
            <a:ext cx="3123720" cy="237578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 descr="F:\IMG_0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071678"/>
            <a:ext cx="2580206" cy="193504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 descr="G:\DSCN02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429132"/>
            <a:ext cx="2732168" cy="2049358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85794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Взаимодействие со всеми субъектами отношений</a:t>
            </a:r>
            <a:endParaRPr lang="ru-RU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IMG_0832.JPG"/>
          <p:cNvPicPr>
            <a:picLocks noChangeAspect="1" noChangeArrowheads="1"/>
          </p:cNvPicPr>
          <p:nvPr/>
        </p:nvPicPr>
        <p:blipFill>
          <a:blip r:embed="rId2" cstate="print"/>
          <a:srcRect b="17974"/>
          <a:stretch>
            <a:fillRect/>
          </a:stretch>
        </p:blipFill>
        <p:spPr bwMode="auto">
          <a:xfrm>
            <a:off x="285720" y="1928802"/>
            <a:ext cx="3214710" cy="197756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 descr="F:\IMG_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81830" y="2190740"/>
            <a:ext cx="2095146" cy="1571270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076" name="Picture 4" descr="F:\IMG_0834.JPG"/>
          <p:cNvPicPr>
            <a:picLocks noChangeAspect="1" noChangeArrowheads="1"/>
          </p:cNvPicPr>
          <p:nvPr/>
        </p:nvPicPr>
        <p:blipFill>
          <a:blip r:embed="rId4" cstate="print"/>
          <a:srcRect l="4749" t="5292" b="4744"/>
          <a:stretch>
            <a:fillRect/>
          </a:stretch>
        </p:blipFill>
        <p:spPr bwMode="auto">
          <a:xfrm rot="16200000">
            <a:off x="3812981" y="4688086"/>
            <a:ext cx="2265550" cy="160476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7" descr="https://pp.vk.me/c627917/v627917830/4a972/IftCANmMrg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143380"/>
            <a:ext cx="3331297" cy="248459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22" t="9709" r="7118" b="6248"/>
          <a:stretch/>
        </p:blipFill>
        <p:spPr bwMode="auto">
          <a:xfrm>
            <a:off x="3929058" y="1928803"/>
            <a:ext cx="2786082" cy="2033498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playcast.ru/uploads/2016/10/21/2026176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4714884"/>
            <a:ext cx="316204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</TotalTime>
  <Words>81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18</cp:revision>
  <dcterms:modified xsi:type="dcterms:W3CDTF">2017-03-01T09:04:04Z</dcterms:modified>
</cp:coreProperties>
</file>