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8" r:id="rId4"/>
    <p:sldId id="272" r:id="rId5"/>
    <p:sldId id="269" r:id="rId6"/>
    <p:sldId id="264" r:id="rId7"/>
    <p:sldId id="266" r:id="rId8"/>
    <p:sldId id="262" r:id="rId9"/>
    <p:sldId id="259" r:id="rId10"/>
    <p:sldId id="25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66CCFF"/>
    <a:srgbClr val="CCE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562" autoAdjust="0"/>
  </p:normalViewPr>
  <p:slideViewPr>
    <p:cSldViewPr>
      <p:cViewPr varScale="1">
        <p:scale>
          <a:sx n="64" d="100"/>
          <a:sy n="64" d="100"/>
        </p:scale>
        <p:origin x="-1320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728" y="642918"/>
            <a:ext cx="6429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Филиал МБДОУ- детского сада «Детство» детский сад №22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13658" y="1928802"/>
            <a:ext cx="6999545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«Познавательное </a:t>
            </a:r>
          </a:p>
          <a:p>
            <a:pPr algn="ctr"/>
            <a:r>
              <a:rPr lang="ru-RU" sz="66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развитие»</a:t>
            </a:r>
            <a:endParaRPr lang="ru-RU" sz="66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29290" y="5786454"/>
            <a:ext cx="3214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Составитель:</a:t>
            </a:r>
          </a:p>
          <a:p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Мосякина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Ирина Сергеевна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unpictures.ru/images/1486961_bereza-v-vektore.jpg"/>
          <p:cNvPicPr>
            <a:picLocks noChangeAspect="1" noChangeArrowheads="1"/>
          </p:cNvPicPr>
          <p:nvPr/>
        </p:nvPicPr>
        <p:blipFill>
          <a:blip r:embed="rId2"/>
          <a:srcRect l="5501" t="2219" r="43154"/>
          <a:stretch>
            <a:fillRect/>
          </a:stretch>
        </p:blipFill>
        <p:spPr bwMode="auto">
          <a:xfrm>
            <a:off x="7234559" y="848320"/>
            <a:ext cx="1909441" cy="600968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 rot="20958301">
            <a:off x="525236" y="2495413"/>
            <a:ext cx="69626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unpictures.ru/images/1486961_bereza-v-vektore.jpg"/>
          <p:cNvPicPr>
            <a:picLocks noChangeAspect="1" noChangeArrowheads="1"/>
          </p:cNvPicPr>
          <p:nvPr/>
        </p:nvPicPr>
        <p:blipFill>
          <a:blip r:embed="rId2"/>
          <a:srcRect l="5501" t="2219" r="43154"/>
          <a:stretch>
            <a:fillRect/>
          </a:stretch>
        </p:blipFill>
        <p:spPr bwMode="auto">
          <a:xfrm>
            <a:off x="7234559" y="848320"/>
            <a:ext cx="1909441" cy="6009680"/>
          </a:xfrm>
          <a:prstGeom prst="rect">
            <a:avLst/>
          </a:prstGeom>
          <a:noFill/>
        </p:spPr>
      </p:pic>
      <p:pic>
        <p:nvPicPr>
          <p:cNvPr id="1026" name="Picture 2" descr="G:\DSCN021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95491">
            <a:off x="468565" y="1295591"/>
            <a:ext cx="3568840" cy="2676933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DSCN02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9409">
            <a:off x="4456005" y="949906"/>
            <a:ext cx="3882092" cy="291189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4582" b="9943"/>
          <a:stretch/>
        </p:blipFill>
        <p:spPr bwMode="auto">
          <a:xfrm>
            <a:off x="500034" y="4286256"/>
            <a:ext cx="3991689" cy="225958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964" t="7351" r="6560"/>
          <a:stretch/>
        </p:blipFill>
        <p:spPr bwMode="auto">
          <a:xfrm>
            <a:off x="4786314" y="4286256"/>
            <a:ext cx="3028142" cy="237820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img1.liveinternet.ru/images/attach/b/4/103/215/103215245_large_content_1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61534">
            <a:off x="143494" y="4284045"/>
            <a:ext cx="2881499" cy="206587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85852" y="785794"/>
            <a:ext cx="721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Ознакомление с социальным миром</a:t>
            </a:r>
            <a:endParaRPr lang="ru-RU" sz="32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F:\P10701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428736"/>
            <a:ext cx="3339093" cy="250432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F:\P10701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1428736"/>
            <a:ext cx="3339093" cy="250432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105" t="4276" r="6572" b="7670"/>
          <a:stretch/>
        </p:blipFill>
        <p:spPr bwMode="auto">
          <a:xfrm>
            <a:off x="2928926" y="4071942"/>
            <a:ext cx="3395304" cy="251027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215" t="4776" b="11404"/>
          <a:stretch/>
        </p:blipFill>
        <p:spPr bwMode="auto">
          <a:xfrm>
            <a:off x="6572264" y="3643314"/>
            <a:ext cx="2387898" cy="2876213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unpictures.ru/images/1486961_bereza-v-vektore.jpg"/>
          <p:cNvPicPr>
            <a:picLocks noChangeAspect="1" noChangeArrowheads="1"/>
          </p:cNvPicPr>
          <p:nvPr/>
        </p:nvPicPr>
        <p:blipFill>
          <a:blip r:embed="rId2"/>
          <a:srcRect l="5501" t="2219" r="43154"/>
          <a:stretch>
            <a:fillRect/>
          </a:stretch>
        </p:blipFill>
        <p:spPr bwMode="auto">
          <a:xfrm>
            <a:off x="7234559" y="848320"/>
            <a:ext cx="1909441" cy="600968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85852" y="785794"/>
            <a:ext cx="721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Ознакомление с социальным миром</a:t>
            </a:r>
            <a:endParaRPr lang="ru-RU" sz="32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Documents and Settings\User\Мои документы\Загрузки\IMG_0896.JPG"/>
          <p:cNvPicPr>
            <a:picLocks noChangeAspect="1" noChangeArrowheads="1"/>
          </p:cNvPicPr>
          <p:nvPr/>
        </p:nvPicPr>
        <p:blipFill>
          <a:blip r:embed="rId3" cstate="print"/>
          <a:srcRect l="5344" t="6025" r="21667" b="6583"/>
          <a:stretch>
            <a:fillRect/>
          </a:stretch>
        </p:blipFill>
        <p:spPr bwMode="auto">
          <a:xfrm rot="5400000">
            <a:off x="3092820" y="1693470"/>
            <a:ext cx="2389282" cy="2145567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C:\Documents and Settings\User\Мои документы\Загрузки\IMG_0898.JPG"/>
          <p:cNvPicPr>
            <a:picLocks noChangeAspect="1" noChangeArrowheads="1"/>
          </p:cNvPicPr>
          <p:nvPr/>
        </p:nvPicPr>
        <p:blipFill>
          <a:blip r:embed="rId4" cstate="print"/>
          <a:srcRect l="19844" t="2646" r="24593" b="7395"/>
          <a:stretch>
            <a:fillRect/>
          </a:stretch>
        </p:blipFill>
        <p:spPr bwMode="auto">
          <a:xfrm>
            <a:off x="714348" y="1571612"/>
            <a:ext cx="2000264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Documents and Settings\User\Мои документы\Загрузки\IMG_0901.JPG"/>
          <p:cNvPicPr>
            <a:picLocks noChangeAspect="1" noChangeArrowheads="1"/>
          </p:cNvPicPr>
          <p:nvPr/>
        </p:nvPicPr>
        <p:blipFill>
          <a:blip r:embed="rId5" cstate="print"/>
          <a:srcRect l="27781" b="10041"/>
          <a:stretch>
            <a:fillRect/>
          </a:stretch>
        </p:blipFill>
        <p:spPr bwMode="auto">
          <a:xfrm>
            <a:off x="4643438" y="4214818"/>
            <a:ext cx="2599868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C:\Documents and Settings\User\Мои документы\Загрузки\IMG_0916.JPG"/>
          <p:cNvPicPr>
            <a:picLocks noChangeAspect="1" noChangeArrowheads="1"/>
          </p:cNvPicPr>
          <p:nvPr/>
        </p:nvPicPr>
        <p:blipFill>
          <a:blip r:embed="rId6" cstate="print"/>
          <a:srcRect l="15875" t="20624" r="20624" b="18521"/>
          <a:stretch>
            <a:fillRect/>
          </a:stretch>
        </p:blipFill>
        <p:spPr bwMode="auto">
          <a:xfrm rot="5400000">
            <a:off x="5304191" y="1910991"/>
            <a:ext cx="2413362" cy="173460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0" name="Picture 6" descr="C:\Documents and Settings\User\Мои документы\Загрузки\IMG_0897.JPG"/>
          <p:cNvPicPr>
            <a:picLocks noChangeAspect="1" noChangeArrowheads="1"/>
          </p:cNvPicPr>
          <p:nvPr/>
        </p:nvPicPr>
        <p:blipFill>
          <a:blip r:embed="rId7" cstate="print"/>
          <a:srcRect l="7938" t="5292" r="12687" b="12687"/>
          <a:stretch>
            <a:fillRect/>
          </a:stretch>
        </p:blipFill>
        <p:spPr bwMode="auto">
          <a:xfrm>
            <a:off x="1142976" y="4214818"/>
            <a:ext cx="3041876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96" y="2071678"/>
            <a:ext cx="2664296" cy="199822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http://www.playcast.ru/uploads/2015/12/17/1636259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2857497"/>
            <a:ext cx="4971945" cy="400050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285852" y="785794"/>
            <a:ext cx="7215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Развитие познавательно – исследовательской деятельности </a:t>
            </a:r>
            <a:endParaRPr lang="ru-RU" sz="32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Владик\Desktop\АТТЕСТАЦИЯ\обмен опытом\20160426_1532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06" y="4357694"/>
            <a:ext cx="3065443" cy="2299083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45981" y="3526721"/>
            <a:ext cx="2496277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 descr="C:\Users\Владик\Desktop\АТТЕСТАЦИЯ\ajnj\IMG_20160609_195640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21" t="14033" r="7839" b="7495"/>
          <a:stretch/>
        </p:blipFill>
        <p:spPr bwMode="auto">
          <a:xfrm rot="16200000">
            <a:off x="701404" y="1798872"/>
            <a:ext cx="2232577" cy="2635314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785794"/>
            <a:ext cx="721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Проектная деятельность </a:t>
            </a:r>
            <a:endParaRPr lang="ru-RU" sz="32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350" t="10056" r="5237" b="5842"/>
          <a:stretch/>
        </p:blipFill>
        <p:spPr bwMode="auto">
          <a:xfrm rot="5122018">
            <a:off x="215597" y="1912150"/>
            <a:ext cx="2968000" cy="2166469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30" t="6305" r="3037" b="9592"/>
          <a:stretch/>
        </p:blipFill>
        <p:spPr bwMode="auto">
          <a:xfrm rot="5818257">
            <a:off x="5912458" y="1940238"/>
            <a:ext cx="2932786" cy="198629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Владик\Desktop\работа\поворенок\20160425_16164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67" t="6415" r="4726"/>
          <a:stretch/>
        </p:blipFill>
        <p:spPr bwMode="auto">
          <a:xfrm>
            <a:off x="4071934" y="4572008"/>
            <a:ext cx="3000395" cy="2167818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www.playcast.ru/uploads/2016/04/30/1848041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142908" y="4643446"/>
            <a:ext cx="4429156" cy="2405298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979" t="6216" r="6776" b="9888"/>
          <a:stretch/>
        </p:blipFill>
        <p:spPr bwMode="auto">
          <a:xfrm rot="21415206">
            <a:off x="3197795" y="1861108"/>
            <a:ext cx="2855208" cy="2107519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://unpictures.ru/images/1486961_bereza-v-vektore.jpg"/>
          <p:cNvPicPr>
            <a:picLocks noChangeAspect="1" noChangeArrowheads="1"/>
          </p:cNvPicPr>
          <p:nvPr/>
        </p:nvPicPr>
        <p:blipFill>
          <a:blip r:embed="rId2"/>
          <a:srcRect l="5501" t="2219" r="43154"/>
          <a:stretch>
            <a:fillRect/>
          </a:stretch>
        </p:blipFill>
        <p:spPr bwMode="auto">
          <a:xfrm>
            <a:off x="7234559" y="848320"/>
            <a:ext cx="1909441" cy="600968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1305284" y="662205"/>
            <a:ext cx="721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Участие в конкурсах </a:t>
            </a:r>
            <a:endParaRPr lang="ru-RU" sz="32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6" descr="C:\Users\Владик\Desktop\работа\конкурс календарь\Календарь конкурс1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44" t="1" b="753"/>
          <a:stretch/>
        </p:blipFill>
        <p:spPr bwMode="auto">
          <a:xfrm rot="5400000">
            <a:off x="4802878" y="4126816"/>
            <a:ext cx="2089276" cy="2979660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Владик\Desktop\работа\юный архитектор\20160413_1009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857364"/>
            <a:ext cx="3052784" cy="2289588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353" t="1902" b="3346"/>
          <a:stretch/>
        </p:blipFill>
        <p:spPr bwMode="auto">
          <a:xfrm rot="5400000">
            <a:off x="3528028" y="2186956"/>
            <a:ext cx="2141153" cy="1624846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4" descr="C:\Users\Владик\Desktop\работа\Camera\20160414_12525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25657"/>
          <a:stretch/>
        </p:blipFill>
        <p:spPr bwMode="auto">
          <a:xfrm>
            <a:off x="520296" y="4641152"/>
            <a:ext cx="3512230" cy="1958329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Владик\Desktop\работа\лего\20160411_10024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84004">
            <a:off x="5635946" y="2181653"/>
            <a:ext cx="2246606" cy="1684953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99592" y="138477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«Юный архитектор»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221063" y="4204105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«Книжка малышка»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714744" y="1428736"/>
            <a:ext cx="1955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«</a:t>
            </a:r>
            <a:r>
              <a:rPr lang="ru-RU" dirty="0" err="1" smtClean="0"/>
              <a:t>Экоколобок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000760" y="1214422"/>
            <a:ext cx="21988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«Профессиям учат в детском саду»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643438" y="421481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Конкурс календарей»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62" y="571480"/>
            <a:ext cx="80724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Обогащение и модернизация развивающей предметно – пространственной среды в соответствии с ФГОС ДО</a:t>
            </a:r>
            <a:endParaRPr lang="ru-RU" sz="28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F:\IMG_0851.JPG"/>
          <p:cNvPicPr>
            <a:picLocks noChangeAspect="1" noChangeArrowheads="1"/>
          </p:cNvPicPr>
          <p:nvPr/>
        </p:nvPicPr>
        <p:blipFill>
          <a:blip r:embed="rId2" cstate="print"/>
          <a:srcRect t="18297"/>
          <a:stretch>
            <a:fillRect/>
          </a:stretch>
        </p:blipFill>
        <p:spPr bwMode="auto">
          <a:xfrm>
            <a:off x="214282" y="2071678"/>
            <a:ext cx="3123720" cy="1914028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5" name="Содержимое 4" descr="DSC02535.JPG"/>
          <p:cNvPicPr>
            <a:picLocks noChangeAspect="1"/>
          </p:cNvPicPr>
          <p:nvPr/>
        </p:nvPicPr>
        <p:blipFill>
          <a:blip r:embed="rId3" cstate="print"/>
          <a:srcRect l="17409" t="7445" b="7670"/>
          <a:stretch>
            <a:fillRect/>
          </a:stretch>
        </p:blipFill>
        <p:spPr>
          <a:xfrm>
            <a:off x="3491880" y="2794449"/>
            <a:ext cx="1928826" cy="2643206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124" t="6311" r="3339" b="3905"/>
          <a:stretch/>
        </p:blipFill>
        <p:spPr bwMode="auto">
          <a:xfrm>
            <a:off x="214282" y="4214818"/>
            <a:ext cx="3123720" cy="2375786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2" descr="F:\IMG_08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2071678"/>
            <a:ext cx="2580206" cy="1935045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9" name="Picture 2" descr="G:\DSCN027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70" y="4429132"/>
            <a:ext cx="2732168" cy="2049358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785794"/>
            <a:ext cx="72152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Взаимодействие со всеми субъектами отношений</a:t>
            </a:r>
            <a:endParaRPr lang="ru-RU" sz="3200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:\IMG_0832.JPG"/>
          <p:cNvPicPr>
            <a:picLocks noChangeAspect="1" noChangeArrowheads="1"/>
          </p:cNvPicPr>
          <p:nvPr/>
        </p:nvPicPr>
        <p:blipFill>
          <a:blip r:embed="rId2" cstate="print"/>
          <a:srcRect b="17974"/>
          <a:stretch>
            <a:fillRect/>
          </a:stretch>
        </p:blipFill>
        <p:spPr bwMode="auto">
          <a:xfrm>
            <a:off x="285720" y="1928802"/>
            <a:ext cx="3214710" cy="1977563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3075" name="Picture 3" descr="F:\IMG_08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881830" y="2190740"/>
            <a:ext cx="2095146" cy="1571270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3076" name="Picture 4" descr="F:\IMG_0834.JPG"/>
          <p:cNvPicPr>
            <a:picLocks noChangeAspect="1" noChangeArrowheads="1"/>
          </p:cNvPicPr>
          <p:nvPr/>
        </p:nvPicPr>
        <p:blipFill>
          <a:blip r:embed="rId4" cstate="print"/>
          <a:srcRect l="4749" t="5292" b="4744"/>
          <a:stretch>
            <a:fillRect/>
          </a:stretch>
        </p:blipFill>
        <p:spPr bwMode="auto">
          <a:xfrm rot="16200000">
            <a:off x="3812981" y="4688086"/>
            <a:ext cx="2265550" cy="1604765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6" name="Picture 7" descr="https://pp.vk.me/c627917/v627917830/4a972/IftCANmMrg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143380"/>
            <a:ext cx="3331297" cy="2484593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522" t="9709" r="7118" b="6248"/>
          <a:stretch/>
        </p:blipFill>
        <p:spPr bwMode="auto">
          <a:xfrm>
            <a:off x="3929058" y="1928803"/>
            <a:ext cx="2786082" cy="2033498"/>
          </a:xfrm>
          <a:prstGeom prst="rect">
            <a:avLst/>
          </a:prstGeom>
          <a:solidFill>
            <a:srgbClr val="000000">
              <a:shade val="95000"/>
            </a:srgbClr>
          </a:solidFill>
          <a:ln w="28575" cap="sq">
            <a:solidFill>
              <a:srgbClr val="000099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://www.playcast.ru/uploads/2016/10/21/20261768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86446" y="4714884"/>
            <a:ext cx="3162044" cy="1928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160</TotalTime>
  <Words>81</Words>
  <Application>Microsoft Office PowerPoint</Application>
  <PresentationFormat>Экран (4:3)</PresentationFormat>
  <Paragraphs>18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Ирина</dc:creator>
  <cp:lastModifiedBy>Ирина</cp:lastModifiedBy>
  <cp:revision>18</cp:revision>
  <dcterms:modified xsi:type="dcterms:W3CDTF">2017-03-01T09:04:04Z</dcterms:modified>
</cp:coreProperties>
</file>