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5" r:id="rId3"/>
    <p:sldId id="276" r:id="rId4"/>
    <p:sldId id="281" r:id="rId5"/>
    <p:sldId id="285" r:id="rId6"/>
    <p:sldId id="262" r:id="rId7"/>
    <p:sldId id="259" r:id="rId8"/>
    <p:sldId id="260" r:id="rId9"/>
    <p:sldId id="257" r:id="rId10"/>
    <p:sldId id="261" r:id="rId11"/>
    <p:sldId id="287" r:id="rId12"/>
    <p:sldId id="258" r:id="rId13"/>
    <p:sldId id="274" r:id="rId14"/>
    <p:sldId id="286" r:id="rId15"/>
    <p:sldId id="271" r:id="rId16"/>
    <p:sldId id="28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4F2DC-B020-4F96-9421-3114EC81F6FF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42ECF-DF42-4575-A9D4-BEC6195922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3588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D42ECF-DF42-4575-A9D4-BEC6195922E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4196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D42ECF-DF42-4575-A9D4-BEC6195922E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3136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D42ECF-DF42-4575-A9D4-BEC6195922E7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8926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D42ECF-DF42-4575-A9D4-BEC6195922E7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9220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EEC9C-7542-4617-A042-9C8481130D6F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97DB-9501-4683-B269-02FABEAD1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EEC9C-7542-4617-A042-9C8481130D6F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97DB-9501-4683-B269-02FABEAD1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EEC9C-7542-4617-A042-9C8481130D6F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97DB-9501-4683-B269-02FABEAD1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EEC9C-7542-4617-A042-9C8481130D6F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97DB-9501-4683-B269-02FABEAD1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EEC9C-7542-4617-A042-9C8481130D6F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97DB-9501-4683-B269-02FABEAD1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EEC9C-7542-4617-A042-9C8481130D6F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97DB-9501-4683-B269-02FABEAD1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EEC9C-7542-4617-A042-9C8481130D6F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97DB-9501-4683-B269-02FABEAD1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EEC9C-7542-4617-A042-9C8481130D6F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97DB-9501-4683-B269-02FABEAD1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EEC9C-7542-4617-A042-9C8481130D6F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97DB-9501-4683-B269-02FABEAD1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EEC9C-7542-4617-A042-9C8481130D6F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97DB-9501-4683-B269-02FABEAD1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EEC9C-7542-4617-A042-9C8481130D6F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97DB-9501-4683-B269-02FABEAD1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EEC9C-7542-4617-A042-9C8481130D6F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C97DB-9501-4683-B269-02FABEAD1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1.jpe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jpeg"/><Relationship Id="rId11" Type="http://schemas.openxmlformats.org/officeDocument/2006/relationships/image" Target="../media/image65.jpeg"/><Relationship Id="rId5" Type="http://schemas.openxmlformats.org/officeDocument/2006/relationships/image" Target="../media/image59.jpeg"/><Relationship Id="rId10" Type="http://schemas.openxmlformats.org/officeDocument/2006/relationships/image" Target="../media/image64.jpeg"/><Relationship Id="rId4" Type="http://schemas.openxmlformats.org/officeDocument/2006/relationships/image" Target="../media/image58.jpeg"/><Relationship Id="rId9" Type="http://schemas.openxmlformats.org/officeDocument/2006/relationships/image" Target="../media/image6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.jpeg"/><Relationship Id="rId7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.jpeg"/><Relationship Id="rId7" Type="http://schemas.openxmlformats.org/officeDocument/2006/relationships/image" Target="../media/image22.jpeg"/><Relationship Id="rId12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95536" y="2114421"/>
            <a:ext cx="8496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«Салют героям!»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39228" y="352788"/>
            <a:ext cx="5215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ГОРОДА ЕКАТЕРИНБУРГА 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ОБРАЗОВАНИЯ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90126" y="941217"/>
            <a:ext cx="63515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Муниципального бюджетного дошкольного образовательного</a:t>
            </a:r>
          </a:p>
          <a:p>
            <a:pPr algn="ctr"/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чреждения – детского сада «Детство» детский сад №22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23728" y="1768013"/>
            <a:ext cx="49858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 – творческий проект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48063" y="4172998"/>
            <a:ext cx="39959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Исполнители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Подготовительная группа «Звездочки»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Дудник Светлана Ивановна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Чечерина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Евгеньевна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67945" y="6084865"/>
            <a:ext cx="1950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2021 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53835" y="3109348"/>
            <a:ext cx="2894228" cy="2894228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75657" y="332656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технического творчества «Оружие Победы»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4699" y="771214"/>
            <a:ext cx="2689412" cy="2017059"/>
          </a:xfrm>
          <a:prstGeom prst="rect">
            <a:avLst/>
          </a:prstGeom>
          <a:ln w="3175">
            <a:solidFill>
              <a:srgbClr val="FF000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 flipV="1">
            <a:off x="3239219" y="1088206"/>
            <a:ext cx="2689412" cy="2017059"/>
          </a:xfrm>
          <a:prstGeom prst="rect">
            <a:avLst/>
          </a:prstGeom>
          <a:ln w="3175">
            <a:solidFill>
              <a:srgbClr val="FF000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45434" y="1495603"/>
            <a:ext cx="2667000" cy="2000250"/>
          </a:xfrm>
          <a:prstGeom prst="rect">
            <a:avLst/>
          </a:prstGeom>
          <a:ln w="3175">
            <a:solidFill>
              <a:srgbClr val="FF000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4699" y="3284984"/>
            <a:ext cx="2689412" cy="2017059"/>
          </a:xfrm>
          <a:prstGeom prst="rect">
            <a:avLst/>
          </a:prstGeom>
          <a:ln w="3175">
            <a:solidFill>
              <a:srgbClr val="FF000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56248" y="3491483"/>
            <a:ext cx="2655354" cy="1991516"/>
          </a:xfrm>
          <a:prstGeom prst="rect">
            <a:avLst/>
          </a:prstGeom>
          <a:ln w="3175">
            <a:solidFill>
              <a:srgbClr val="FF0000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63362" y="3789040"/>
            <a:ext cx="2649072" cy="1986804"/>
          </a:xfrm>
          <a:prstGeom prst="rect">
            <a:avLst/>
          </a:prstGeom>
          <a:ln w="3175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331640" y="332656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макетов «Панорама военных действий»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690125"/>
            <a:ext cx="3313648" cy="248523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3128" y="714786"/>
            <a:ext cx="3313648" cy="2485236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187624" y="3175361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Фотоколлаж «Долгие версты войны»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12" t="650" r="8264" b="1701"/>
          <a:stretch/>
        </p:blipFill>
        <p:spPr>
          <a:xfrm>
            <a:off x="3121216" y="3529966"/>
            <a:ext cx="3323824" cy="2810143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55962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339753" y="332655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коллажа "Фронт и тыл" об участии </a:t>
            </a:r>
            <a:r>
              <a:rPr lang="ru-RU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уралмашевцев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войне 1941-1945г.г.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4022" y="973048"/>
            <a:ext cx="1795997" cy="239466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1915" y="973048"/>
            <a:ext cx="3192882" cy="239466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05668" y="3575791"/>
            <a:ext cx="2198226" cy="239466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21648" y="3575191"/>
            <a:ext cx="1634267" cy="239526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8745" y="3575791"/>
            <a:ext cx="3192883" cy="239466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57400" y="973048"/>
            <a:ext cx="2843661" cy="2394662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71468" y="307754"/>
            <a:ext cx="8043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«Бессмертный полк»-фотовыставка и рассказ о наших прадедушках-</a:t>
            </a:r>
          </a:p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ветеранах ВОВ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-108520" y="3262668"/>
            <a:ext cx="7515175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05921" y="695418"/>
            <a:ext cx="47088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57" y="695420"/>
            <a:ext cx="48559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4057" y="3789812"/>
            <a:ext cx="4964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11961" y="3696088"/>
            <a:ext cx="42484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850" y="970461"/>
            <a:ext cx="3254181" cy="157942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1181" y="2738727"/>
            <a:ext cx="1465602" cy="3017648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71622" y="3425437"/>
            <a:ext cx="1425190" cy="293444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98651" y="4498193"/>
            <a:ext cx="3671900" cy="1782163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89245" y="2738727"/>
            <a:ext cx="3275856" cy="158994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29555" y="989038"/>
            <a:ext cx="1423767" cy="2931511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70835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701988"/>
            <a:ext cx="6750168" cy="3375084"/>
          </a:xfrm>
          <a:prstGeom prst="rect">
            <a:avLst/>
          </a:prstGeom>
          <a:ln w="3175">
            <a:solidFill>
              <a:srgbClr val="FF00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2" y="4221088"/>
            <a:ext cx="3365631" cy="2160240"/>
          </a:xfrm>
          <a:prstGeom prst="rect">
            <a:avLst/>
          </a:prstGeom>
          <a:ln w="3175">
            <a:solidFill>
              <a:srgbClr val="FF000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2534583" y="332656"/>
            <a:ext cx="42696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Победы»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482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 rot="10800000" flipV="1">
            <a:off x="827584" y="326110"/>
            <a:ext cx="7632848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Музыкально-литературная композиция «Великий путь великой победы» </a:t>
            </a:r>
            <a:endParaRPr lang="ru-RU" b="1" i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077" t="38450" r="16049" b="37400"/>
          <a:stretch/>
        </p:blipFill>
        <p:spPr>
          <a:xfrm>
            <a:off x="6313428" y="4462515"/>
            <a:ext cx="2317480" cy="1730361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999" t="37400" r="15000" b="37401"/>
          <a:stretch/>
        </p:blipFill>
        <p:spPr>
          <a:xfrm>
            <a:off x="6316333" y="736993"/>
            <a:ext cx="2314575" cy="172819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7400" b="37401"/>
          <a:stretch/>
        </p:blipFill>
        <p:spPr>
          <a:xfrm>
            <a:off x="3100958" y="736993"/>
            <a:ext cx="3086100" cy="172819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7400" b="37401"/>
          <a:stretch/>
        </p:blipFill>
        <p:spPr>
          <a:xfrm>
            <a:off x="442836" y="2567073"/>
            <a:ext cx="3165205" cy="177249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000" t="37799" r="10334" b="39101"/>
          <a:stretch/>
        </p:blipFill>
        <p:spPr>
          <a:xfrm>
            <a:off x="442837" y="736993"/>
            <a:ext cx="2547423" cy="172819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99" t="38881" r="20669" b="37751"/>
          <a:stretch/>
        </p:blipFill>
        <p:spPr>
          <a:xfrm>
            <a:off x="3639099" y="4451982"/>
            <a:ext cx="2439577" cy="175142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571" t="37400" r="35911" b="38450"/>
          <a:stretch/>
        </p:blipFill>
        <p:spPr>
          <a:xfrm>
            <a:off x="3670478" y="2567073"/>
            <a:ext cx="1602485" cy="177249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7400" r="10334" b="38450"/>
          <a:stretch/>
        </p:blipFill>
        <p:spPr>
          <a:xfrm>
            <a:off x="442836" y="4441451"/>
            <a:ext cx="2961512" cy="177249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7400" b="38450"/>
          <a:stretch/>
        </p:blipFill>
        <p:spPr>
          <a:xfrm>
            <a:off x="5362754" y="2572826"/>
            <a:ext cx="3292102" cy="1766737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 rot="10800000" flipV="1">
            <a:off x="1835695" y="3788635"/>
            <a:ext cx="6912767" cy="1870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Реализация проекта «Салют героям!» позволяет не просто повысить интерес к людям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защищавшим Родину много лет назад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но и способствует формированию подлинно гражданско-патриотической позиции у дошкольников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которая затем ляжет в основу личности взрослого человека-гражданина своей страны.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524" y="548680"/>
            <a:ext cx="4320480" cy="32403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76056" y="548680"/>
            <a:ext cx="3672406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Мир солдаты защищали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Жизнь за нас они отдали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Сохраним в сердцах своих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Память светлую о них! 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99" t="38881" r="20669" b="37751"/>
          <a:stretch/>
        </p:blipFill>
        <p:spPr>
          <a:xfrm>
            <a:off x="5080457" y="1912860"/>
            <a:ext cx="2612784" cy="187577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464487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55577" y="3720697"/>
            <a:ext cx="78488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детей - одна из основных задач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воспитания. Именно в это время закладываются предпосылки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гражданских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качеств. Для формирования у детей основ гражданской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социально – нравственного развития личности, необходимо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о родной стране. Приобщение к ее истории помогут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воспитать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и привязанность к своей Родине, уважение к ее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героическому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прошлому, осуществить воспитание детей в духе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патриотизма.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332656"/>
            <a:ext cx="8136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 детей о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Великой Отечественной войне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бережного отношения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народной памяти.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5576" y="849134"/>
            <a:ext cx="784887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асширить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детей о Великой Отечественной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войне;</a:t>
            </a:r>
          </a:p>
          <a:p>
            <a:pPr algn="just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Формировать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представления о подвиге народа, который встал на защиту своей Родины в годы Великой Отечественной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войны;</a:t>
            </a:r>
          </a:p>
          <a:p>
            <a:pPr algn="just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нравственные чувства (любовь, ответственность, гордость) к людям старшего поколения, уважение к защитникам Отечества.</a:t>
            </a: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5855" y="2151037"/>
            <a:ext cx="770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доминирующей деятельности  - проектная деятельность.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предметно – образовательной области – познавательно – творческая деятельность.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продолжительности – краткосрочный (апрель)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характеру контактов – индивидуальная и коллективная работа</a:t>
            </a:r>
          </a:p>
        </p:txBody>
      </p:sp>
    </p:spTree>
    <p:extLst>
      <p:ext uri="{BB962C8B-B14F-4D97-AF65-F5344CB8AC3E}">
        <p14:creationId xmlns:p14="http://schemas.microsoft.com/office/powerpoint/2010/main" xmlns="" val="97733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1316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3567" y="332656"/>
            <a:ext cx="792088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овременные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разделены во времени с непосредственными участниками Отечественной войны уже несколькими поколениями. Каждое следующее поколение знает о Великой Отечественной войне все меньше и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меньше. Уже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дошкольном возрасте ребенок должен знать, в какой стране он живет, чем она отличается от других стран, как боролась с врагами во имя мира на нашей земле, во имя безоблачного детства маленьких граждан. </a:t>
            </a: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решения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деятельность взрослого и детей - беседа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рассматривание иллюстраций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чтение художественной литературы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 презентации «День Победы»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«Мой прадедушка-солдат Победы»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показ документального фильма про пионеров героев 1941-1945 гг.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дидактические игры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художественное творчество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выставка технического творчества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выставка макетов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коллаж «Долгие версты войны»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«Фронт и тыл»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фотовыставка «Бессмертный полк»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праздник «День Победы»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музыкально-литературная композиция «Великий путь великой победы».</a:t>
            </a:r>
          </a:p>
          <a:p>
            <a:pPr algn="just"/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ознакомления дошкольников с  историей Великой Отечественной войны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положительная динамика развития восприятия произведений литературы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живописи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музыки о войне.</a:t>
            </a:r>
          </a:p>
        </p:txBody>
      </p:sp>
    </p:spTree>
    <p:extLst>
      <p:ext uri="{BB962C8B-B14F-4D97-AF65-F5344CB8AC3E}">
        <p14:creationId xmlns:p14="http://schemas.microsoft.com/office/powerpoint/2010/main" xmlns="" val="294699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99592" y="332656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888" t="15750" r="12587" b="8651"/>
          <a:stretch/>
        </p:blipFill>
        <p:spPr>
          <a:xfrm>
            <a:off x="6084168" y="2348880"/>
            <a:ext cx="2592288" cy="345638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3" y="548681"/>
            <a:ext cx="5376599" cy="4032448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15934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6834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10800000" flipV="1">
            <a:off x="2313707" y="3371097"/>
            <a:ext cx="5282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</a:t>
            </a:r>
          </a:p>
          <a:p>
            <a:pPr algn="ctr"/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91680" y="332656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7132" y="3769368"/>
            <a:ext cx="3527376" cy="264553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7153" y="3772190"/>
            <a:ext cx="3519852" cy="2639889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4144126" y="332656"/>
            <a:ext cx="48923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иллюстраций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7132" y="729818"/>
            <a:ext cx="3519852" cy="2639889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98364" y="729818"/>
            <a:ext cx="3518691" cy="2639018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89597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26" t="18236" r="10674" b="20431"/>
          <a:stretch/>
        </p:blipFill>
        <p:spPr>
          <a:xfrm>
            <a:off x="3202644" y="4047695"/>
            <a:ext cx="2664296" cy="16561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5617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49112" y="3338646"/>
            <a:ext cx="6979272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 документального фильма про пионеров героев 1941-1945 гг.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63688" y="332656"/>
            <a:ext cx="5616624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 презентации </a:t>
            </a:r>
            <a:endParaRPr lang="ru-RU" b="1" i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9112" y="1115952"/>
            <a:ext cx="2925655" cy="2194241"/>
          </a:xfrm>
          <a:prstGeom prst="rect">
            <a:avLst/>
          </a:prstGeom>
          <a:ln w="3175">
            <a:solidFill>
              <a:srgbClr val="FF00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09373" y="1103380"/>
            <a:ext cx="2925654" cy="2194241"/>
          </a:xfrm>
          <a:prstGeom prst="rect">
            <a:avLst/>
          </a:prstGeom>
          <a:ln w="3175">
            <a:solidFill>
              <a:srgbClr val="FF000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974766" y="718018"/>
            <a:ext cx="4773697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«Мой прадедушка-солдат Победы» 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2741" y="718018"/>
            <a:ext cx="3905243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«День Победы» 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70247" y="3771195"/>
            <a:ext cx="2898044" cy="217353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9594" y="3773805"/>
            <a:ext cx="2897131" cy="2172848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1530" y="3764074"/>
            <a:ext cx="2907542" cy="2180656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62552" y="311584"/>
            <a:ext cx="4901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6898" y="680916"/>
            <a:ext cx="4891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«Оружие Победы. Вещи войны»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99591" y="3429000"/>
            <a:ext cx="3888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Теневое лото «Военная техника»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94567" y="680916"/>
            <a:ext cx="3321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Теневое лото «День Победы»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92080" y="3428999"/>
            <a:ext cx="3024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Лото «Техника войны»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0133" y="1025388"/>
            <a:ext cx="3204815" cy="2403611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15228" y="1024383"/>
            <a:ext cx="3206155" cy="240461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4764" y="3798332"/>
            <a:ext cx="3204817" cy="2403613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15228" y="3800746"/>
            <a:ext cx="3201599" cy="2401199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59632" y="332656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рисунков «Этих дней не смолкнет слава»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0791" y="762630"/>
            <a:ext cx="2559543" cy="1919657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13964" y="745150"/>
            <a:ext cx="2549564" cy="1912173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42044" y="763063"/>
            <a:ext cx="2556435" cy="191732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0547" y="2786378"/>
            <a:ext cx="2549787" cy="191234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92234" y="2755829"/>
            <a:ext cx="2554549" cy="191591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42044" y="2741464"/>
            <a:ext cx="2554549" cy="191591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0790" y="4802809"/>
            <a:ext cx="2559544" cy="1919657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11406" y="4800723"/>
            <a:ext cx="2549565" cy="1912173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72976" y="4796984"/>
            <a:ext cx="2554549" cy="1915912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69" y="-171400"/>
            <a:ext cx="9144000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259632" y="188640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Изобразительная деятельность (лепка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аппликация)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3209105"/>
            <a:ext cx="2649072" cy="198680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6243" y="3944307"/>
            <a:ext cx="2649072" cy="198680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60714" y="3645024"/>
            <a:ext cx="2679356" cy="2009517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1" y="752191"/>
            <a:ext cx="2649073" cy="198680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60714" y="1106564"/>
            <a:ext cx="2653156" cy="1989867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2160" y="1484784"/>
            <a:ext cx="2653155" cy="1989867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2017</TotalTime>
  <Words>445</Words>
  <Application>Microsoft Office PowerPoint</Application>
  <PresentationFormat>Экран (4:3)</PresentationFormat>
  <Paragraphs>60</Paragraphs>
  <Slides>16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Ирина</cp:lastModifiedBy>
  <cp:revision>284</cp:revision>
  <cp:lastPrinted>2018-10-18T14:11:29Z</cp:lastPrinted>
  <dcterms:created xsi:type="dcterms:W3CDTF">2016-04-10T10:43:47Z</dcterms:created>
  <dcterms:modified xsi:type="dcterms:W3CDTF">2021-04-09T10:19:45Z</dcterms:modified>
</cp:coreProperties>
</file>