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6" r:id="rId4"/>
    <p:sldId id="281" r:id="rId5"/>
    <p:sldId id="285" r:id="rId6"/>
    <p:sldId id="262" r:id="rId7"/>
    <p:sldId id="259" r:id="rId8"/>
    <p:sldId id="260" r:id="rId9"/>
    <p:sldId id="257" r:id="rId10"/>
    <p:sldId id="261" r:id="rId11"/>
    <p:sldId id="287" r:id="rId12"/>
    <p:sldId id="258" r:id="rId13"/>
    <p:sldId id="274" r:id="rId14"/>
    <p:sldId id="286" r:id="rId15"/>
    <p:sldId id="271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4F2DC-B020-4F96-9421-3114EC81F6F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42ECF-DF42-4575-A9D4-BEC619592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5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ECF-DF42-4575-A9D4-BEC6195922E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19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ECF-DF42-4575-A9D4-BEC6195922E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13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ECF-DF42-4575-A9D4-BEC6195922E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92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2ECF-DF42-4575-A9D4-BEC6195922E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22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EEC9C-7542-4617-A042-9C8481130D6F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5536" y="2114421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«Салют героям!»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9228" y="352788"/>
            <a:ext cx="521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ЕКАТЕРИНБУРГА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126" y="941217"/>
            <a:ext cx="6351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Муниципального бюджетного дошкольного образовательного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чреждения – детского сада «Детство» детский сад №22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1768013"/>
            <a:ext cx="4985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творческий проект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3" y="4172998"/>
            <a:ext cx="3995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«Звездочки»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Дудник Светлана Ивановна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Чечерина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Евгеньевна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5" y="6084865"/>
            <a:ext cx="195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3835" y="3109348"/>
            <a:ext cx="2894228" cy="289422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7" y="3326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технического творчества «Оружие Победы»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699" y="771214"/>
            <a:ext cx="2689412" cy="2017059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3239219" y="1088206"/>
            <a:ext cx="2689412" cy="2017059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5434" y="1495603"/>
            <a:ext cx="2667000" cy="2000250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699" y="3284984"/>
            <a:ext cx="2689412" cy="2017059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6248" y="3491483"/>
            <a:ext cx="2655354" cy="1991516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3362" y="3789040"/>
            <a:ext cx="2649072" cy="1986804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3326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макетов «Панорама военных действий»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90125"/>
            <a:ext cx="3313648" cy="24852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128" y="714786"/>
            <a:ext cx="3313648" cy="24852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3175361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Фотоколлаж «Долгие версты войны»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2" t="650" r="8264" b="1701"/>
          <a:stretch/>
        </p:blipFill>
        <p:spPr>
          <a:xfrm>
            <a:off x="3121216" y="3529966"/>
            <a:ext cx="3323824" cy="281014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596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3" y="332655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коллажа "Фронт и тыл" об участии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уралмашевцев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войне 1941-1945г.г.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4022" y="973048"/>
            <a:ext cx="1795997" cy="23946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915" y="973048"/>
            <a:ext cx="3192882" cy="23946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5668" y="3575791"/>
            <a:ext cx="2198226" cy="23946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1648" y="3575191"/>
            <a:ext cx="1634267" cy="23952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745" y="3575791"/>
            <a:ext cx="3192883" cy="23946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7400" y="973048"/>
            <a:ext cx="2843661" cy="23946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1468" y="307754"/>
            <a:ext cx="804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«Бессмертный полк»-фотовыставка и рассказ о наших прадедушках-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ветеранах ВОВ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8520" y="3262668"/>
            <a:ext cx="7515175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5921" y="695418"/>
            <a:ext cx="470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7" y="695420"/>
            <a:ext cx="485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057" y="3789812"/>
            <a:ext cx="4964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1" y="3696088"/>
            <a:ext cx="4248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50" y="970461"/>
            <a:ext cx="3254181" cy="15794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181" y="2738727"/>
            <a:ext cx="1465602" cy="30176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1622" y="3425437"/>
            <a:ext cx="1425190" cy="29344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651" y="4498193"/>
            <a:ext cx="3671900" cy="17821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245" y="2738727"/>
            <a:ext cx="3275856" cy="15899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9555" y="989038"/>
            <a:ext cx="1423767" cy="293151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083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701988"/>
            <a:ext cx="6750168" cy="3375084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221088"/>
            <a:ext cx="3365631" cy="2160240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34583" y="332656"/>
            <a:ext cx="4269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8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0800000" flipV="1">
            <a:off x="827584" y="326110"/>
            <a:ext cx="763284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Музыкально-литературная композиция «Великий путь великой победы» </a:t>
            </a:r>
            <a:endParaRPr lang="ru-RU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77" t="38450" r="16049" b="37400"/>
          <a:stretch/>
        </p:blipFill>
        <p:spPr>
          <a:xfrm>
            <a:off x="6313428" y="4462515"/>
            <a:ext cx="2317480" cy="17303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99" t="37400" r="15000" b="37401"/>
          <a:stretch/>
        </p:blipFill>
        <p:spPr>
          <a:xfrm>
            <a:off x="6316333" y="736993"/>
            <a:ext cx="2314575" cy="17281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400" b="37401"/>
          <a:stretch/>
        </p:blipFill>
        <p:spPr>
          <a:xfrm>
            <a:off x="3100958" y="736993"/>
            <a:ext cx="3086100" cy="17281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400" b="37401"/>
          <a:stretch/>
        </p:blipFill>
        <p:spPr>
          <a:xfrm>
            <a:off x="442836" y="2567073"/>
            <a:ext cx="3165205" cy="17724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37799" r="10334" b="39101"/>
          <a:stretch/>
        </p:blipFill>
        <p:spPr>
          <a:xfrm>
            <a:off x="442837" y="736993"/>
            <a:ext cx="2547423" cy="17281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9" t="38881" r="20669" b="37751"/>
          <a:stretch/>
        </p:blipFill>
        <p:spPr>
          <a:xfrm>
            <a:off x="3639099" y="4451982"/>
            <a:ext cx="2439577" cy="17514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71" t="37400" r="35911" b="38450"/>
          <a:stretch/>
        </p:blipFill>
        <p:spPr>
          <a:xfrm>
            <a:off x="3670478" y="2567073"/>
            <a:ext cx="1602485" cy="17724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400" r="10334" b="38450"/>
          <a:stretch/>
        </p:blipFill>
        <p:spPr>
          <a:xfrm>
            <a:off x="442836" y="4441451"/>
            <a:ext cx="2961512" cy="17724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400" b="38450"/>
          <a:stretch/>
        </p:blipFill>
        <p:spPr>
          <a:xfrm>
            <a:off x="5362754" y="2572826"/>
            <a:ext cx="3292102" cy="17667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1835695" y="3788635"/>
            <a:ext cx="6912767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 «Салют героям!» позволяет не просто повысить интерес к людям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защищавшим Родину много лет назад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 и способствует формированию подлинно гражданско-патриотической позиции у дошкольников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которая затем ляжет в основу личности взрослого человека-гражданина своей страны.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24" y="548680"/>
            <a:ext cx="4320480" cy="3240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6056" y="548680"/>
            <a:ext cx="367240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солдаты защищали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за нас они отдали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Сохраним в сердцах своих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 светлую о них! 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9" t="38881" r="20669" b="37751"/>
          <a:stretch/>
        </p:blipFill>
        <p:spPr>
          <a:xfrm>
            <a:off x="5080457" y="1912860"/>
            <a:ext cx="2612784" cy="18757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6448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7" y="3720697"/>
            <a:ext cx="7848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- одна из основных задач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Именно в это время закладываются предпосылки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качеств. Для формирования у детей основ гражданской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социально – нравственного развития личности, необходимо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о родной стране. Приобщение к ее истории помогут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привязанность к своей Родине, уважение к ее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героическому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прошлому, осуществить воспитание детей в духе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детей о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бережного отношения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народной памяти.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849134"/>
            <a:ext cx="78488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асширить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Великой Отечественной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войне;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представления о подвиге народа, который встал на защиту своей Родины в годы Великой Отечественной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войны;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нравственные чувства (любовь, ответственность, гордость) к людям старшего поколения, уважение к защитникам Отечества.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855" y="2151037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доминирующей деятельности  - проектная деятельность.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предметно – образовательной области – познавательно – творческая деятельность.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 – краткосрочный (апрель)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контактов – индивидуальная и коллективная работа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9773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316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7" y="332656"/>
            <a:ext cx="79208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овременные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разделены во времени с непосредственными участниками Отечественной войны уже несколькими поколениями. Каждое следующее поколение знает о Великой Отечественной войне все меньше 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меньше. Уже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ребенок должен знать, в какой стране он живет, чем она отличается от других стран, как боролась с врагами во имя мира на нашей земле, во имя безоблачного детства маленьких граждан. 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взрослого и детей - беседа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рассматривание иллюстраций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 художественной литературы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презентации «День Победы»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прадедушка-солдат Победы»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 документального фильма про пионеров героев 1941-1945 гг.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дидактические игры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художественное творчество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выставка технического творчества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выставка макетов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коллаж «Долгие версты войны»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«Фронт и тыл»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фотовыставка «Бессмертный полк»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 «День Победы»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музыкально-литературная композиция «Великий путь великой победы».</a:t>
            </a:r>
          </a:p>
          <a:p>
            <a:pPr algn="just"/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ознакомления дошкольников с  историей Великой Отечественной войны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положительная динамика развития восприятия произведений литературы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живописи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музыки о войне.</a:t>
            </a:r>
          </a:p>
        </p:txBody>
      </p:sp>
    </p:spTree>
    <p:extLst>
      <p:ext uri="{BB962C8B-B14F-4D97-AF65-F5344CB8AC3E}">
        <p14:creationId xmlns:p14="http://schemas.microsoft.com/office/powerpoint/2010/main" xmlns="" val="29469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3326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88" t="15750" r="12587" b="8651"/>
          <a:stretch/>
        </p:blipFill>
        <p:spPr>
          <a:xfrm>
            <a:off x="6084168" y="2348880"/>
            <a:ext cx="2592288" cy="34563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548681"/>
            <a:ext cx="5376599" cy="40324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593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6834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2313707" y="3371097"/>
            <a:ext cx="528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pPr algn="ctr"/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3326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132" y="3769368"/>
            <a:ext cx="3527376" cy="26455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7153" y="3772190"/>
            <a:ext cx="3519852" cy="263988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144126" y="332656"/>
            <a:ext cx="4892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132" y="729818"/>
            <a:ext cx="3519852" cy="26398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364" y="729818"/>
            <a:ext cx="3518691" cy="263901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959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6" t="18236" r="10674" b="20431"/>
          <a:stretch/>
        </p:blipFill>
        <p:spPr>
          <a:xfrm>
            <a:off x="3202644" y="4047695"/>
            <a:ext cx="2664296" cy="165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9112" y="3338646"/>
            <a:ext cx="697927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 документального фильма про пионеров героев 1941-1945 гг.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332656"/>
            <a:ext cx="561662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 презентации </a:t>
            </a:r>
            <a:endParaRPr lang="ru-RU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12" y="1115952"/>
            <a:ext cx="2925655" cy="2194241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9373" y="1103380"/>
            <a:ext cx="2925654" cy="2194241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974766" y="718018"/>
            <a:ext cx="477369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«Мой прадедушка-солдат Победы» 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741" y="718018"/>
            <a:ext cx="390524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«День Победы» 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247" y="3771195"/>
            <a:ext cx="2898044" cy="21735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94" y="3773805"/>
            <a:ext cx="2897131" cy="21728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530" y="3764074"/>
            <a:ext cx="2907542" cy="21806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2552" y="311584"/>
            <a:ext cx="490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898" y="680916"/>
            <a:ext cx="489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«Оружие Победы. Вещи войны»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1" y="3429000"/>
            <a:ext cx="388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Теневое лото «Военная техника»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4567" y="680916"/>
            <a:ext cx="332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Теневое лото «День Победы»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3428999"/>
            <a:ext cx="30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«Техника войны»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133" y="1025388"/>
            <a:ext cx="3204815" cy="24036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228" y="1024383"/>
            <a:ext cx="3206155" cy="24046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764" y="3798332"/>
            <a:ext cx="3204817" cy="24036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228" y="3800746"/>
            <a:ext cx="3201599" cy="24011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33265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«Этих дней не смолкнет слава»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91" y="762630"/>
            <a:ext cx="2559543" cy="19196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3964" y="745150"/>
            <a:ext cx="2549564" cy="19121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2044" y="763063"/>
            <a:ext cx="2556435" cy="19173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47" y="2786378"/>
            <a:ext cx="2549787" cy="19123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234" y="2755829"/>
            <a:ext cx="2554549" cy="19159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2044" y="2741464"/>
            <a:ext cx="2554549" cy="19159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90" y="4802809"/>
            <a:ext cx="2559544" cy="19196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406" y="4800723"/>
            <a:ext cx="2549565" cy="19121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976" y="4796984"/>
            <a:ext cx="2554549" cy="19159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9" y="-17140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9632" y="1886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 (лепка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аппликация)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209105"/>
            <a:ext cx="2649072" cy="19868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6243" y="3944307"/>
            <a:ext cx="2649072" cy="19868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714" y="3645024"/>
            <a:ext cx="2679356" cy="20095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752191"/>
            <a:ext cx="2649073" cy="19868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714" y="1106564"/>
            <a:ext cx="2653156" cy="198986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484784"/>
            <a:ext cx="2653155" cy="198986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445</Words>
  <Application>Microsoft Office PowerPoint</Application>
  <PresentationFormat>Экран (4:3)</PresentationFormat>
  <Paragraphs>60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Ирина</cp:lastModifiedBy>
  <cp:revision>284</cp:revision>
  <cp:lastPrinted>2018-10-18T14:11:29Z</cp:lastPrinted>
  <dcterms:created xsi:type="dcterms:W3CDTF">2016-04-10T10:43:47Z</dcterms:created>
  <dcterms:modified xsi:type="dcterms:W3CDTF">2021-04-09T10:19:45Z</dcterms:modified>
</cp:coreProperties>
</file>