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9" r:id="rId15"/>
    <p:sldId id="27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1.wdp"/><Relationship Id="rId7" Type="http://schemas.openxmlformats.org/officeDocument/2006/relationships/image" Target="../media/image3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hdphoto" Target="../media/hdphoto1.wdp"/><Relationship Id="rId7" Type="http://schemas.openxmlformats.org/officeDocument/2006/relationships/image" Target="../media/image3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412776"/>
            <a:ext cx="9144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творческий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гости к Мухе-Цокотухе»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/>
          <a:stretch/>
        </p:blipFill>
        <p:spPr>
          <a:xfrm>
            <a:off x="-79593" y="2969631"/>
            <a:ext cx="3457023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355976" y="3584819"/>
            <a:ext cx="455932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Исполнители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«Солнышко»</a:t>
            </a:r>
          </a:p>
          <a:p>
            <a:pPr algn="r"/>
            <a:r>
              <a:rPr lang="ru-RU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Мосякина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Ирина Сергеевна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Хузина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Александровна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</p:txBody>
      </p:sp>
      <p:sp>
        <p:nvSpPr>
          <p:cNvPr id="7" name="Облако 6"/>
          <p:cNvSpPr/>
          <p:nvPr/>
        </p:nvSpPr>
        <p:spPr>
          <a:xfrm rot="21256479" flipV="1">
            <a:off x="2711710" y="453378"/>
            <a:ext cx="4032448" cy="12961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41934" y="79621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–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«Детство» детский сад №22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43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804" y="3017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 (конструирование)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Приходили дорогие гости»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699" y="773172"/>
            <a:ext cx="2664296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1374"/>
            <a:ext cx="319967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43" y="3983603"/>
            <a:ext cx="326940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0" y="3984169"/>
            <a:ext cx="343296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35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6" y="150578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0518" y="515596"/>
            <a:ext cx="2920140" cy="219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6443"/>
            <a:ext cx="1793995" cy="290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00041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91" y="3429000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35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7929" y="116632"/>
            <a:ext cx="53881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Игры-драматизации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театр сказка «Муха-Цокотуха»</a:t>
            </a: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0" y="1189612"/>
            <a:ext cx="28799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6536" y="1496271"/>
            <a:ext cx="2453260" cy="1839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62" y="1269000"/>
            <a:ext cx="28799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52427" y="3606661"/>
            <a:ext cx="4839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сказки «Муха-Цокотуха»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9" y="4285147"/>
            <a:ext cx="28799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2"/>
          <a:stretch/>
        </p:blipFill>
        <p:spPr>
          <a:xfrm>
            <a:off x="3633193" y="4285147"/>
            <a:ext cx="182027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72" y="4285147"/>
            <a:ext cx="303157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715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330" y="1600200"/>
            <a:ext cx="5061340" cy="4525963"/>
          </a:xfrm>
        </p:spPr>
      </p:pic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6285"/>
            <a:ext cx="914400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Театральная постановка сказки «Муха-Цокотуха»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12"/>
          <a:stretch/>
        </p:blipFill>
        <p:spPr>
          <a:xfrm>
            <a:off x="323528" y="650210"/>
            <a:ext cx="4465948" cy="292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4"/>
          <a:stretch/>
        </p:blipFill>
        <p:spPr>
          <a:xfrm>
            <a:off x="3939136" y="3089065"/>
            <a:ext cx="4668415" cy="321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715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42" y="1433898"/>
            <a:ext cx="4311937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43426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5" y="3429000"/>
            <a:ext cx="4205197" cy="315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71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840280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Наблюдения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анализ проведения проекта «В гости к Мухе-Цокотухе» показали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у детей повысился интерес к детской литературе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сказкам. Дети знают произведения К. И. Чуковского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умеют анализировать поступки героев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аргументировано их оценивать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воспроизводить содержание знакомых произведений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пользоваться средствами художественной выразительности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передавать свои впечатления от прочитанного и услышанного в других видах деятельности и на практике смогли участвовать в театральной постановке сказки «Муха-Цокотуха».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Корней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Чуковский был раскрыт для детей как талантливейший человек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который жил и создавал для детей.</a:t>
            </a:r>
          </a:p>
        </p:txBody>
      </p:sp>
    </p:spTree>
    <p:extLst>
      <p:ext uri="{BB962C8B-B14F-4D97-AF65-F5344CB8AC3E}">
        <p14:creationId xmlns:p14="http://schemas.microsoft.com/office/powerpoint/2010/main" val="3935715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88924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разносторонние знания  о произведениях Корнея Ивановича Чуковского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взаимосвязь между воспитанниками группы, привлечь их к творческой деятельности</a:t>
            </a:r>
          </a:p>
          <a:p>
            <a:pPr algn="just"/>
            <a:endParaRPr lang="ru-RU" sz="2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произведениями Корнея Ивановича Чуковского; формировать устойчивый интерес к произведениям писателя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к участию в мероприятиях, проводимых ДОУ, к семейному чтению литературных произведений;</a:t>
            </a:r>
            <a:endParaRPr lang="ru-RU" sz="2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творческую активность детей; развивать интерес к театрализованной игре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нравственные качества: чувства сострадания к слабым и беззащитным через произведения Корнея Ивановича Чуковского</a:t>
            </a:r>
            <a:endParaRPr lang="ru-RU" sz="2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b="1" u="sng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83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3507" y="999473"/>
            <a:ext cx="88569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для ребенка - это могучее средство всестороннего воспитания: она способствует развитию у детей любви к Родине, к родной природе, воспитывает любовь к родному языку, будит детское воображение, вызывает детскую игру.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И. Чуковского имеют огромное воздействие на личность человека. Увлекательное общение с творчеством К. Чуковского будет способствовать развитию интереса к книге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является неотъемлемой частью системы образования дошкольников на этапе становления современной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0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3508" y="517322"/>
            <a:ext cx="88569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</a:t>
            </a:r>
            <a:r>
              <a:rPr lang="ru-RU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ru-RU" sz="2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Совместная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взрослого и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детей: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биографией и творчеством писателя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рассматривание иллюстраций к сказке «Муха-Цокотуха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беседа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чтение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 презентации «В гости к Мухе-Цокотухе» и мультипликационного фильма «Муха-Цокотуха»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дидактические игры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художественное творчество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выставка поделок по сказке «Муха-Цокотуха»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игры-драматизации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постановка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</a:p>
          <a:p>
            <a:pPr algn="just"/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r>
              <a:rPr lang="ru-RU" sz="2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Создание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ознакомления дошкольников с творчеством детского писателя К. И. Чуковского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динамика развития навыков общения и речи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художественно-творческих навыков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4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Объект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19" y="584685"/>
            <a:ext cx="2140049" cy="257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80628"/>
            <a:ext cx="91440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биографией и творчеством писателя К. И. Чуковского</a:t>
            </a:r>
          </a:p>
        </p:txBody>
      </p:sp>
      <p:sp>
        <p:nvSpPr>
          <p:cNvPr id="10" name="Содержимое 3"/>
          <p:cNvSpPr txBox="1">
            <a:spLocks/>
          </p:cNvSpPr>
          <p:nvPr/>
        </p:nvSpPr>
        <p:spPr>
          <a:xfrm>
            <a:off x="2994726" y="701988"/>
            <a:ext cx="5555969" cy="18788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altLang="ru-RU" sz="1400" dirty="0" smtClean="0">
                <a:solidFill>
                  <a:srgbClr val="0070C0"/>
                </a:solidFill>
              </a:rPr>
              <a:t>	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Корней Иванович Чуковский</a:t>
            </a:r>
            <a:b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марта 1882 г.— 28 октября 1969 г.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писатель, журналист</a:t>
            </a:r>
            <a:r>
              <a:rPr lang="en-US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русский советский поэт</a:t>
            </a:r>
            <a:r>
              <a:rPr lang="en-US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публицист</a:t>
            </a:r>
            <a:r>
              <a:rPr lang="en-US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переводчик и литературовед.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04246" y="3105834"/>
            <a:ext cx="7746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к сказке «Муха-Цокотуха»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77" y="3964935"/>
            <a:ext cx="2880320" cy="2254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270" y="3562483"/>
            <a:ext cx="2496551" cy="305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994" y="4092874"/>
            <a:ext cx="3128516" cy="191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324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9887" y="-1"/>
            <a:ext cx="1029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3496219" y="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1" y="946925"/>
            <a:ext cx="3601849" cy="480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81" y="620848"/>
            <a:ext cx="4114623" cy="297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3"/>
          <a:stretch/>
        </p:blipFill>
        <p:spPr>
          <a:xfrm>
            <a:off x="4200783" y="3789040"/>
            <a:ext cx="4457011" cy="287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74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27856"/>
            <a:ext cx="792088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 презентации «В гости к Мухе-Цокотухе»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9" y="811192"/>
            <a:ext cx="28799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0609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03" y="806090"/>
            <a:ext cx="28799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3220064"/>
            <a:ext cx="914400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 мультипликационного фильма «Муха-Цокотуха»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90746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390746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12" y="390746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355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007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три-лети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                  «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 героя сказки»</a:t>
            </a:r>
          </a:p>
          <a:p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00222"/>
            <a:ext cx="335999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00222"/>
            <a:ext cx="335999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6509" y="952250"/>
            <a:ext cx="2160240" cy="2881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3"/>
          <a:stretch/>
        </p:blipFill>
        <p:spPr>
          <a:xfrm>
            <a:off x="4405937" y="1293047"/>
            <a:ext cx="365073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721106" y="3830890"/>
            <a:ext cx="337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Шашки «Веселые насекомые»</a:t>
            </a:r>
          </a:p>
        </p:txBody>
      </p:sp>
    </p:spTree>
    <p:extLst>
      <p:ext uri="{BB962C8B-B14F-4D97-AF65-F5344CB8AC3E}">
        <p14:creationId xmlns:p14="http://schemas.microsoft.com/office/powerpoint/2010/main" val="343335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4249" y="18864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«В гости к Мухе-Цокотухе»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11294"/>
            <a:ext cx="2836903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97" y="1300305"/>
            <a:ext cx="2766707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08" y="2420888"/>
            <a:ext cx="274344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3551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215</Words>
  <Application>Microsoft Office PowerPoint</Application>
  <PresentationFormat>Экран (4:3)</PresentationFormat>
  <Paragraphs>49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Asus</dc:creator>
  <cp:lastModifiedBy>Пчёлка</cp:lastModifiedBy>
  <cp:revision>18</cp:revision>
  <dcterms:created xsi:type="dcterms:W3CDTF">2023-03-20T07:24:55Z</dcterms:created>
  <dcterms:modified xsi:type="dcterms:W3CDTF">2023-03-27T08:37:25Z</dcterms:modified>
</cp:coreProperties>
</file>