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77" r:id="rId14"/>
    <p:sldId id="279" r:id="rId15"/>
    <p:sldId id="278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7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microsoft.com/office/2007/relationships/hdphoto" Target="../media/hdphoto1.wdp"/><Relationship Id="rId7" Type="http://schemas.openxmlformats.org/officeDocument/2006/relationships/image" Target="../media/image3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g"/><Relationship Id="rId3" Type="http://schemas.microsoft.com/office/2007/relationships/hdphoto" Target="../media/hdphoto1.wdp"/><Relationship Id="rId7" Type="http://schemas.openxmlformats.org/officeDocument/2006/relationships/image" Target="../media/image36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image" Target="../media/image33.jpeg"/><Relationship Id="rId9" Type="http://schemas.openxmlformats.org/officeDocument/2006/relationships/image" Target="../media/image3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microsoft.com/office/2007/relationships/hdphoto" Target="../media/hdphoto1.wdp"/><Relationship Id="rId7" Type="http://schemas.openxmlformats.org/officeDocument/2006/relationships/image" Target="../media/image1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Relationship Id="rId9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412776"/>
            <a:ext cx="9144000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творческий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</a:p>
          <a:p>
            <a:pPr algn="ctr"/>
            <a:endParaRPr lang="ru-RU" sz="2000" b="1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«В гости к Мухе-Цокотухе»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71"/>
          <a:stretch/>
        </p:blipFill>
        <p:spPr>
          <a:xfrm>
            <a:off x="-79593" y="2969631"/>
            <a:ext cx="3457023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355976" y="3584819"/>
            <a:ext cx="4559325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Исполнители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Старшая группа «Солнышко»</a:t>
            </a:r>
          </a:p>
          <a:p>
            <a:pPr algn="r"/>
            <a:r>
              <a:rPr lang="ru-RU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Мосякина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Ирина Сергеевна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pPr algn="r"/>
            <a:r>
              <a:rPr lang="ru-RU" b="1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Хузина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Ксения Александровна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r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</a:t>
            </a:r>
          </a:p>
        </p:txBody>
      </p:sp>
      <p:sp>
        <p:nvSpPr>
          <p:cNvPr id="7" name="Облако 6"/>
          <p:cNvSpPr/>
          <p:nvPr/>
        </p:nvSpPr>
        <p:spPr>
          <a:xfrm rot="21256479" flipV="1">
            <a:off x="2711710" y="453378"/>
            <a:ext cx="4032448" cy="1296144"/>
          </a:xfrm>
          <a:prstGeom prst="cloud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441934" y="79621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Филиал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–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детского сада «Детство» детский сад №22</a:t>
            </a: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2043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804" y="30171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Изобразительная деятельность (конструирование)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Приходили дорогие гости»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8699" y="773172"/>
            <a:ext cx="2664296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831374"/>
            <a:ext cx="3199670" cy="32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143" y="3983603"/>
            <a:ext cx="3269408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0" y="3984169"/>
            <a:ext cx="343296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3551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786" y="150578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70518" y="515596"/>
            <a:ext cx="2920140" cy="2190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176443"/>
            <a:ext cx="1793995" cy="2909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00041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891" y="3429000"/>
            <a:ext cx="3840000" cy="28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35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7929" y="116632"/>
            <a:ext cx="538814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Игры-драматизации</a:t>
            </a:r>
          </a:p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Настольный театр сказка «Муха-Цокотуха»</a:t>
            </a:r>
          </a:p>
          <a:p>
            <a:pPr algn="ctr"/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40" y="1189612"/>
            <a:ext cx="2879999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26536" y="1496271"/>
            <a:ext cx="2453260" cy="1839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662" y="1269000"/>
            <a:ext cx="2879999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152427" y="3606661"/>
            <a:ext cx="48391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Драматизация сказки «Муха-Цокотуха»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39" y="4285147"/>
            <a:ext cx="2879999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2"/>
          <a:stretch/>
        </p:blipFill>
        <p:spPr>
          <a:xfrm>
            <a:off x="3633193" y="4285147"/>
            <a:ext cx="182027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872" y="4285147"/>
            <a:ext cx="3031578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715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1330" y="1600200"/>
            <a:ext cx="5061340" cy="4525963"/>
          </a:xfrm>
        </p:spPr>
      </p:pic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16285"/>
            <a:ext cx="914400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Театральная постановка сказки «Муха-Цокотуха»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12"/>
          <a:stretch/>
        </p:blipFill>
        <p:spPr>
          <a:xfrm>
            <a:off x="323528" y="650210"/>
            <a:ext cx="4465948" cy="2922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04"/>
          <a:stretch/>
        </p:blipFill>
        <p:spPr>
          <a:xfrm>
            <a:off x="3939136" y="3089065"/>
            <a:ext cx="4668415" cy="3219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715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242" y="1433898"/>
            <a:ext cx="4311937" cy="3645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434265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45" y="3429000"/>
            <a:ext cx="4205197" cy="3158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7151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512" y="840280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Наблюдения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анализ проведения проекта «В гости к Мухе-Цокотухе» показали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у детей повысился интерес к детской литературе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сказкам. Дети знают произведения К. И. Чуковского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умеют анализировать поступки героев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аргументировано их оценивать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воспроизводить содержание знакомых произведений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пользоваться средствами художественной выразительности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передавать свои впечатления от прочитанного и услышанного в других видах деятельности и на практике смогли участвовать в театральной постановке сказки «Муха-Цокотуха». </a:t>
            </a: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Корней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Чуковский был раскрыт для детей как талантливейший человек</a:t>
            </a:r>
            <a:r>
              <a:rPr lang="en-US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который жил и создавал для детей.</a:t>
            </a:r>
          </a:p>
        </p:txBody>
      </p:sp>
    </p:spTree>
    <p:extLst>
      <p:ext uri="{BB962C8B-B14F-4D97-AF65-F5344CB8AC3E}">
        <p14:creationId xmlns:p14="http://schemas.microsoft.com/office/powerpoint/2010/main" val="3935715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3326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889248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Сформировать разносторонние знания  о произведениях Корнея Ивановича Чуковского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взаимосвязь между воспитанниками группы, привлечь их к творческой деятельности</a:t>
            </a:r>
          </a:p>
          <a:p>
            <a:pPr algn="just"/>
            <a:endParaRPr lang="ru-RU" sz="2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u="sng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произведениями Корнея Ивановича Чуковского; формировать устойчивый интерес к произведениям писателя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Приобщать </a:t>
            </a:r>
            <a:r>
              <a:rPr lang="ru-RU" sz="2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родителей к участию в мероприятиях, проводимых ДОУ, к семейному чтению литературных произведений;</a:t>
            </a:r>
            <a:endParaRPr lang="ru-RU" sz="22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творческую активность детей; развивать интерес к театрализованной игре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2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нравственные качества: чувства сострадания к слабым и беззащитным через произведения Корнея Ивановича Чуковского</a:t>
            </a:r>
            <a:endParaRPr lang="ru-RU" sz="2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b="1" u="sng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834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3326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3507" y="999473"/>
            <a:ext cx="885698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для ребенка - это могучее средство всестороннего воспитания: она способствует развитию у детей любви к Родине, к родной природе, воспитывает любовь к родному языку, будит детское воображение, вызывает детскую игру.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 И. Чуковского имеют огромное воздействие на личность человека. Увлекательное общение с творчеством К. Чуковского будет способствовать развитию интереса к книге</a:t>
            </a: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что является неотъемлемой частью системы образования дошкольников на этапе становления современной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личности.</a:t>
            </a:r>
          </a:p>
          <a:p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9099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3326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3508" y="517322"/>
            <a:ext cx="88569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</a:t>
            </a:r>
            <a:r>
              <a:rPr lang="ru-RU" sz="2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Совместная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взрослого и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детей: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биографией и творчеством писателя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рассматривание иллюстраций к сказке «Муха-Цокотуха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беседа</a:t>
            </a:r>
            <a:r>
              <a:rPr lang="en-US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чтение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художественной литературы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показ презентации «В гости к Мухе-Цокотухе» и мультипликационного фильма «Муха-Цокотуха»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дидактические игры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художественное творчество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выставка поделок по сказке «Муха-Цокотуха»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игры-драматизации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театральная постановка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сказки</a:t>
            </a:r>
          </a:p>
          <a:p>
            <a:pPr algn="just"/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  <a:r>
              <a:rPr lang="ru-RU" sz="2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Создание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для ознакомления дошкольников с творчеством детского писателя К. И. Чуковского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развития навыков общения и речи</a:t>
            </a:r>
            <a:r>
              <a:rPr lang="en-US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художественно-творческих навыков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24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96" y="3326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" name="Объект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3719" y="584685"/>
            <a:ext cx="2140049" cy="25775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0" y="80628"/>
            <a:ext cx="9144000" cy="50405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биографией и творчеством писателя К. И. Чуковского</a:t>
            </a:r>
          </a:p>
        </p:txBody>
      </p:sp>
      <p:sp>
        <p:nvSpPr>
          <p:cNvPr id="10" name="Содержимое 3"/>
          <p:cNvSpPr txBox="1">
            <a:spLocks/>
          </p:cNvSpPr>
          <p:nvPr/>
        </p:nvSpPr>
        <p:spPr>
          <a:xfrm>
            <a:off x="2994726" y="701988"/>
            <a:ext cx="5555969" cy="187883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None/>
            </a:pPr>
            <a:r>
              <a:rPr lang="ru-RU" altLang="ru-RU" sz="1400" dirty="0" smtClean="0">
                <a:solidFill>
                  <a:srgbClr val="0070C0"/>
                </a:solidFill>
              </a:rPr>
              <a:t>	</a:t>
            </a: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Корней Иванович Чуковский</a:t>
            </a:r>
            <a:b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 марта 1882 г.— 28 октября 1969 г.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</a:rPr>
              <a:t>	</a:t>
            </a:r>
          </a:p>
          <a:p>
            <a:pPr marL="0" indent="0" algn="just">
              <a:spcBef>
                <a:spcPts val="0"/>
              </a:spcBef>
              <a:buFont typeface="Arial" pitchFamily="34" charset="0"/>
              <a:buNone/>
            </a:pP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писатель, журналист</a:t>
            </a:r>
            <a:r>
              <a:rPr lang="en-US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русский советский поэт</a:t>
            </a:r>
            <a:r>
              <a:rPr lang="en-US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публицист</a:t>
            </a:r>
            <a:r>
              <a:rPr lang="en-US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alt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переводчик и литературовед.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04246" y="3105834"/>
            <a:ext cx="77464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к сказке «Муха-Цокотуха»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777" y="3964935"/>
            <a:ext cx="2880320" cy="22545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6270" y="3562483"/>
            <a:ext cx="2496551" cy="3059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35994" y="4092874"/>
            <a:ext cx="3128516" cy="19123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5324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09887" y="-1"/>
            <a:ext cx="10291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10800000" flipV="1">
            <a:off x="3496219" y="0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художественной литературы</a:t>
            </a:r>
          </a:p>
          <a:p>
            <a:pPr algn="ctr"/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21" y="946925"/>
            <a:ext cx="3601849" cy="4809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581" y="620848"/>
            <a:ext cx="4114623" cy="2978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73"/>
          <a:stretch/>
        </p:blipFill>
        <p:spPr>
          <a:xfrm>
            <a:off x="4200783" y="3789040"/>
            <a:ext cx="4457011" cy="287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8745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27856"/>
            <a:ext cx="792088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презентации «В гости к Мухе-Цокотухе»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79" y="811192"/>
            <a:ext cx="2879999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806092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603" y="806090"/>
            <a:ext cx="2879999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0" y="3220064"/>
            <a:ext cx="9144000" cy="417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Показ мультипликационного фильма «Муха-Цокотуха»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3" y="390746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7" y="390746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312" y="3907464"/>
            <a:ext cx="2880000" cy="216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355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30079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</a:p>
          <a:p>
            <a:pPr algn="ctr"/>
            <a:endParaRPr lang="ru-RU" sz="2000" b="1" dirty="0" smtClean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</a:t>
            </a:r>
            <a:r>
              <a:rPr lang="en-US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три-лети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                  «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Узнай героя сказки»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00222"/>
            <a:ext cx="335999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200222"/>
            <a:ext cx="3359999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96509" y="952250"/>
            <a:ext cx="2160240" cy="28811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63"/>
          <a:stretch/>
        </p:blipFill>
        <p:spPr>
          <a:xfrm>
            <a:off x="4405937" y="1293047"/>
            <a:ext cx="3650733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721106" y="3830890"/>
            <a:ext cx="3377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Шашки «Веселые насекомые»</a:t>
            </a:r>
          </a:p>
        </p:txBody>
      </p:sp>
    </p:spTree>
    <p:extLst>
      <p:ext uri="{BB962C8B-B14F-4D97-AF65-F5344CB8AC3E}">
        <p14:creationId xmlns:p14="http://schemas.microsoft.com/office/powerpoint/2010/main" val="3433355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3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34249" y="188640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рисунков «В гости к Мухе-Цокотухе»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11294"/>
            <a:ext cx="2836903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397" y="1300305"/>
            <a:ext cx="2766707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608" y="2420888"/>
            <a:ext cx="2743448" cy="4104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3551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215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Asus</dc:creator>
  <cp:lastModifiedBy>Пчёлка</cp:lastModifiedBy>
  <cp:revision>18</cp:revision>
  <dcterms:created xsi:type="dcterms:W3CDTF">2023-03-20T07:24:55Z</dcterms:created>
  <dcterms:modified xsi:type="dcterms:W3CDTF">2023-03-27T08:37:25Z</dcterms:modified>
</cp:coreProperties>
</file>