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7" r:id="rId5"/>
    <p:sldId id="263" r:id="rId6"/>
    <p:sldId id="268" r:id="rId7"/>
    <p:sldId id="266" r:id="rId8"/>
    <p:sldId id="273" r:id="rId9"/>
    <p:sldId id="269" r:id="rId10"/>
    <p:sldId id="270" r:id="rId11"/>
    <p:sldId id="271" r:id="rId12"/>
    <p:sldId id="272" r:id="rId13"/>
    <p:sldId id="25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830" autoAdjust="0"/>
    <p:restoredTop sz="94660"/>
  </p:normalViewPr>
  <p:slideViewPr>
    <p:cSldViewPr>
      <p:cViewPr>
        <p:scale>
          <a:sx n="116" d="100"/>
          <a:sy n="116" d="100"/>
        </p:scale>
        <p:origin x="1620" y="1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14489"/>
            <a:ext cx="7772400" cy="18859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Северная Земля- «Ненцы»!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иктория\Desktop\диагностика\Орнаменты\узор5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38550"/>
            <a:ext cx="9144000" cy="32194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428604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Муниципального бюджетного дошкольного образовательного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– детского сада «Детство» детский сад №22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5214974" cy="43971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Народные праздники ненцев</a:t>
            </a:r>
            <a:endParaRPr lang="ru-RU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72140"/>
            <a:ext cx="91440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785794"/>
            <a:ext cx="55721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7030A0"/>
                </a:solidFill>
                <a:latin typeface="Arial Black" pitchFamily="34" charset="0"/>
              </a:rPr>
              <a:t>Традиционные народные праздники - 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это дни большой радости: день рождения ребенка, приезд желанных гостей и родных и  создание новой семьи — свадьба. 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День оленевода 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– традиционный, ежегодный национальный праздник ненцев. На этом празднике устраивались соревнования: гонки на оленьих упряжках, метание </a:t>
            </a:r>
            <a:r>
              <a:rPr lang="ru-RU" sz="1400" dirty="0" err="1" smtClean="0">
                <a:solidFill>
                  <a:srgbClr val="002060"/>
                </a:solidFill>
                <a:latin typeface="Arial Black" pitchFamily="34" charset="0"/>
              </a:rPr>
              <a:t>тынзея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 (аркана), топора, прыжки через нарты, </a:t>
            </a:r>
            <a:r>
              <a:rPr lang="ru-RU" sz="1400" dirty="0" err="1" smtClean="0">
                <a:solidFill>
                  <a:srgbClr val="002060"/>
                </a:solidFill>
                <a:latin typeface="Arial Black" pitchFamily="34" charset="0"/>
              </a:rPr>
              <a:t>перетягивание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 палки. </a:t>
            </a:r>
            <a:endParaRPr lang="ru-RU" sz="1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6" name="Рисунок 5" descr="http://www.yamalpro.ru/wp-content/uploads/2014/03/Tazovskiy-slet-olenevodov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85728"/>
            <a:ext cx="3000396" cy="3933825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7" name="Рисунок 6" descr="http://utimenews.org/media/flats/sorevnovaniya-sredi-olenevodcheskikh-brigad.jpg.900x0_q85_crop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857495"/>
            <a:ext cx="5357850" cy="2571769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274638"/>
            <a:ext cx="4357718" cy="29684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Ненецкая свадьба</a:t>
            </a:r>
            <a:endParaRPr lang="ru-RU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72140"/>
            <a:ext cx="91440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78" name="AutoShape 2" descr="https://img-fotki.yandex.ru/get/15575/220914202.19/0_148067_a45caf04_or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https://otvet.imgsmail.ru/download/17823050_4f8e587cde8da6f36ae9c429ed6a90b7_80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496"/>
            <a:ext cx="3271839" cy="2476499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9" name="Рисунок 8" descr="http://nvinder.ru/sites/default/files/gazeta/2017/04/img_01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000372"/>
            <a:ext cx="3786214" cy="2357454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24580" name="AutoShape 4" descr="https://kmns.ru/wp-content/uploads/2018/05/svadba-kmns-2-300x200.jpg"/>
          <p:cNvSpPr>
            <a:spLocks noChangeAspect="1" noChangeArrowheads="1"/>
          </p:cNvSpPr>
          <p:nvPr/>
        </p:nvSpPr>
        <p:spPr bwMode="auto">
          <a:xfrm>
            <a:off x="155575" y="-914400"/>
            <a:ext cx="28575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http://www.vperedsp.ru/www/2014/56/sever_04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57166"/>
            <a:ext cx="3214710" cy="2286016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2" name="Рисунок 11" descr="http://etnic.ru/wp-content/uploads/web-1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642918"/>
            <a:ext cx="3786214" cy="214314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274638"/>
            <a:ext cx="2214578" cy="108266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Ненецкая кукла: «НГУХУКО» </a:t>
            </a:r>
            <a:endParaRPr lang="ru-RU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72140"/>
            <a:ext cx="91440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78" name="AutoShape 2" descr="https://img-fotki.yandex.ru/get/15575/220914202.19/0_148067_a45caf04_or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https://kmns.ru/wp-content/uploads/2018/05/svadba-kmns-2-300x200.jpg"/>
          <p:cNvSpPr>
            <a:spLocks noChangeAspect="1" noChangeArrowheads="1"/>
          </p:cNvSpPr>
          <p:nvPr/>
        </p:nvSpPr>
        <p:spPr bwMode="auto">
          <a:xfrm>
            <a:off x="155575" y="-914400"/>
            <a:ext cx="28575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https://b1.culture.ru/c/75148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14290"/>
            <a:ext cx="2928958" cy="2214578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3" name="Рисунок 12" descr="http://rudocs.exdat.com/data/337/336080/336080_html_m146d4f2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643182"/>
            <a:ext cx="2667000" cy="2214578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4" name="Рисунок 13" descr="http://doks.adm-nao.ru/media/photo/2015/11/17/51d17afa9335802b07a63e09dade769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85728"/>
            <a:ext cx="3357586" cy="214314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5" name="Рисунок 14" descr="http://900igr.net/up/datai/82878/0009-008-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2643182"/>
            <a:ext cx="2714644" cy="234315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6" name="Рисунок 15" descr="http://snp-kukla.ucoz.ru/_ph/62/38066463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2928934"/>
            <a:ext cx="2295525" cy="1984776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2492896"/>
            <a:ext cx="7286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Благодарим за внимание!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51128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Arial Black" pitchFamily="34" charset="0"/>
              </a:rPr>
              <a:t/>
            </a:r>
            <a:br>
              <a:rPr lang="ru-RU" sz="2000" b="1" dirty="0" smtClean="0">
                <a:latin typeface="Arial Black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Ненец  или  </a:t>
            </a:r>
            <a:r>
              <a:rPr lang="ru-RU" sz="2000" dirty="0" err="1" smtClean="0">
                <a:solidFill>
                  <a:srgbClr val="C00000"/>
                </a:solidFill>
                <a:latin typeface="Arial Black" pitchFamily="34" charset="0"/>
              </a:rPr>
              <a:t>хасова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(самоназвание - «человек»)</a:t>
            </a:r>
            <a:r>
              <a:rPr lang="ru-RU" sz="2000" dirty="0" smtClean="0">
                <a:latin typeface="Arial Black" pitchFamily="34" charset="0"/>
              </a:rPr>
              <a:t/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Arial Black" pitchFamily="34" charset="0"/>
              </a:rPr>
              <a:t>Места проживания:</a:t>
            </a:r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Живут в Ненецком автономной округе,   в Ямало-Ненецком и Ханты-Мансийском автономных округах, </a:t>
            </a:r>
            <a:b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в Тюменской области.</a:t>
            </a:r>
            <a:b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Arial Black" pitchFamily="34" charset="0"/>
              </a:rPr>
              <a:t> </a:t>
            </a:r>
            <a:endParaRPr lang="ru-RU" sz="20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992"/>
            <a:ext cx="91440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hm86.ru/wp-content/uploads/2014/11/han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143116"/>
            <a:ext cx="7027714" cy="335758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  <a:latin typeface="Arial Black" pitchFamily="34" charset="0"/>
              </a:rPr>
              <a:t>Традиционное жилище – 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разборный шестовой чум с покрытием из оленьих шкур зимой и бересты летом. 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992"/>
            <a:ext cx="91440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4" descr="_1_~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357298"/>
            <a:ext cx="7072362" cy="4071966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  <a:cs typeface="Times New Roman" panose="02020603050405020304" pitchFamily="18" charset="0"/>
              </a:rPr>
              <a:t>Нарты </a:t>
            </a:r>
            <a:r>
              <a:rPr lang="ru-RU" sz="1800" dirty="0" smtClean="0">
                <a:solidFill>
                  <a:srgbClr val="002060"/>
                </a:solidFill>
                <a:latin typeface="Arial Black" pitchFamily="34" charset="0"/>
                <a:cs typeface="Times New Roman" panose="02020603050405020304" pitchFamily="18" charset="0"/>
              </a:rPr>
              <a:t>— самое необходимое средство передвижения в тундре. Они ездят достаточно быстро. На нартах ездят и зимой и летом. В нарты запрягают оленей и управляют хореем. </a:t>
            </a:r>
            <a:r>
              <a:rPr lang="ru-RU" sz="1800" dirty="0" smtClean="0">
                <a:solidFill>
                  <a:srgbClr val="7030A0"/>
                </a:solidFill>
                <a:latin typeface="Arial Black" pitchFamily="34" charset="0"/>
                <a:cs typeface="Times New Roman" panose="02020603050405020304" pitchFamily="18" charset="0"/>
              </a:rPr>
              <a:t>Хорей </a:t>
            </a:r>
            <a:r>
              <a:rPr lang="ru-RU" sz="1800" dirty="0" smtClean="0">
                <a:solidFill>
                  <a:srgbClr val="002060"/>
                </a:solidFill>
                <a:latin typeface="Arial Black" pitchFamily="34" charset="0"/>
                <a:cs typeface="Times New Roman" panose="02020603050405020304" pitchFamily="18" charset="0"/>
              </a:rPr>
              <a:t>— это шест длинной до 5 метров.</a:t>
            </a:r>
            <a:endParaRPr lang="ru-RU" sz="1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72140"/>
            <a:ext cx="91440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narty_nene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2143116"/>
            <a:ext cx="3643338" cy="3143272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20482" name="Picture 2" descr="http://www.sentstory.ru/wa-data/public/site/img/%D0%AF%D0%BA%D1%83%D1%82%D0%B8%D1%8F%20101%20%D0%BE%D0%BB%D0%B5%D0%BD%D1%8C%D1%8F%20%D1%83%D0%BF%D1%80%D1%8F%D0%B6%D0%BA%D0%B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3116"/>
            <a:ext cx="4429156" cy="321471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Пункт 1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Пункт 2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Пункт 3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9"/>
            <a:ext cx="91440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https://ds04.infourok.ru/uploads/ex/0485/000966dc-fcc81af9/img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142852"/>
            <a:ext cx="8845581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Занятие женщин: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Arial Black" pitchFamily="34" charset="0"/>
              </a:rPr>
              <a:t>выделка шкур оленей и пушных зверей, пошив одежды, сумок, покрышек чума, плели украшения из бисера, вышивали подшейным волосом оленя, резали по дереву, домашний быт.</a:t>
            </a:r>
            <a:endParaRPr lang="ru-RU" sz="1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72140"/>
            <a:ext cx="91440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 descr="http://4.bp.blogspot.com/-NPMLBuH1ZNo/TuX5YQTvRUI/AAAAAAAAHsI/LKTnibnaAWo/s1600/%25D0%259D%25D0%25B0%25D1%2582%25D0%25B0%25D0%25BB%25D1%258C%25D1%258F+%25D0%25A2%25D0%25B0%25D0%25B9%25D0%25B1%25D0%25B0%25D1%2580%25D0%25B5%25D0%25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428868"/>
            <a:ext cx="2571769" cy="257176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5" name="Рисунок 4" descr="https://b1.culture.ru/c/4913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428736"/>
            <a:ext cx="2771775" cy="2428875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6" name="Рисунок 5" descr="http://www.nat-geo.ru/upload/iblock/70c/70c92b6d4b133cf00c962d601d12cdd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1214422"/>
            <a:ext cx="3014671" cy="2489735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72140"/>
            <a:ext cx="91440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 descr="https://ds03.infourok.ru/uploads/ex/0a01/00051310-d35ee88e/img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01122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70C0"/>
                </a:solidFill>
                <a:latin typeface="Arial Black" pitchFamily="34" charset="0"/>
              </a:rPr>
              <a:t>Растительный мир тундры</a:t>
            </a:r>
            <a:endParaRPr lang="ru-RU" sz="18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72140"/>
            <a:ext cx="91440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6" name="AutoShape 2" descr="https://fs00.infourok.ru/images/doc/235/110566/3/img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Содержимое 6" descr="1.22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14282" y="1000108"/>
            <a:ext cx="2743200" cy="206044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Содержимое 22" descr="1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000364" y="928670"/>
            <a:ext cx="2976329" cy="2232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 descr="17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000760" y="928670"/>
            <a:ext cx="2976329" cy="2232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 descr="19.jpe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142844" y="3286124"/>
            <a:ext cx="2927288" cy="2232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 descr="19.jpe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285720" y="3286124"/>
            <a:ext cx="2927288" cy="2232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 descr="21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3286116" y="3286124"/>
            <a:ext cx="2924989" cy="2232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3" name="TextBox 12"/>
          <p:cNvSpPr txBox="1"/>
          <p:nvPr/>
        </p:nvSpPr>
        <p:spPr>
          <a:xfrm>
            <a:off x="1428728" y="32861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142976" y="785794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  <a:latin typeface="Arial Black" pitchFamily="34" charset="0"/>
              </a:rPr>
              <a:t>Ягель</a:t>
            </a:r>
            <a:endParaRPr lang="ru-RU" sz="16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71934" y="785794"/>
            <a:ext cx="857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  <a:latin typeface="Arial Black" pitchFamily="34" charset="0"/>
              </a:rPr>
              <a:t>Мох</a:t>
            </a:r>
            <a:endParaRPr lang="ru-RU" sz="16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29454" y="714356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  <a:latin typeface="Arial Black" pitchFamily="34" charset="0"/>
              </a:rPr>
              <a:t>Голубика</a:t>
            </a:r>
            <a:endParaRPr lang="ru-RU" sz="16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7158" y="3071810"/>
            <a:ext cx="2786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  <a:latin typeface="Arial Black" pitchFamily="34" charset="0"/>
              </a:rPr>
              <a:t>Карликовая береза</a:t>
            </a:r>
            <a:endParaRPr lang="ru-RU" sz="16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00496" y="3071810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  <a:latin typeface="Arial Black" pitchFamily="34" charset="0"/>
              </a:rPr>
              <a:t>Морошка</a:t>
            </a:r>
            <a:endParaRPr lang="ru-RU" sz="16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23" name="Рисунок 22" descr="23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6357950" y="3429000"/>
            <a:ext cx="2612227" cy="1980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4" name="TextBox 23"/>
          <p:cNvSpPr txBox="1"/>
          <p:nvPr/>
        </p:nvSpPr>
        <p:spPr>
          <a:xfrm>
            <a:off x="6643702" y="3071810"/>
            <a:ext cx="200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mtClean="0">
                <a:solidFill>
                  <a:srgbClr val="7030A0"/>
                </a:solidFill>
                <a:latin typeface="Arial Black" pitchFamily="34" charset="0"/>
              </a:rPr>
              <a:t>     Брусника</a:t>
            </a:r>
            <a:endParaRPr lang="ru-RU" sz="16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5472122" cy="1928826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16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1600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16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Arial Black" pitchFamily="34" charset="0"/>
              </a:rPr>
              <a:t>Кухня: </a:t>
            </a: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Пищей </a:t>
            </a:r>
            <a:r>
              <a:rPr lang="ru-RU" sz="1600" dirty="0" smtClean="0">
                <a:solidFill>
                  <a:srgbClr val="7030A0"/>
                </a:solidFill>
                <a:latin typeface="Arial Black" pitchFamily="34" charset="0"/>
              </a:rPr>
              <a:t>ненцам издавна служили </a:t>
            </a:r>
            <a:r>
              <a:rPr lang="ru-RU" sz="1600" b="1" dirty="0" smtClean="0">
                <a:solidFill>
                  <a:srgbClr val="7030A0"/>
                </a:solidFill>
                <a:latin typeface="Arial Black" pitchFamily="34" charset="0"/>
              </a:rPr>
              <a:t>мясо и рыба, весной</a:t>
            </a:r>
            <a:r>
              <a:rPr lang="ru-RU" sz="1600" dirty="0" smtClean="0">
                <a:solidFill>
                  <a:srgbClr val="7030A0"/>
                </a:solidFill>
                <a:latin typeface="Arial Black" pitchFamily="34" charset="0"/>
              </a:rPr>
              <a:t> мясо </a:t>
            </a:r>
            <a:r>
              <a:rPr lang="ru-RU" sz="1600" b="1" dirty="0" smtClean="0">
                <a:solidFill>
                  <a:srgbClr val="7030A0"/>
                </a:solidFill>
                <a:latin typeface="Arial Black" pitchFamily="34" charset="0"/>
              </a:rPr>
              <a:t>птиц</a:t>
            </a:r>
            <a:r>
              <a:rPr lang="ru-RU" sz="1600" dirty="0" smtClean="0"/>
              <a:t>  </a:t>
            </a:r>
            <a:r>
              <a:rPr lang="ru-RU" sz="1600" dirty="0" smtClean="0">
                <a:solidFill>
                  <a:srgbClr val="7030A0"/>
                </a:solidFill>
                <a:latin typeface="Arial Black" pitchFamily="34" charset="0"/>
              </a:rPr>
              <a:t>- гусей, уток, турпанов, гагар, поморников, полярных сов.</a:t>
            </a:r>
            <a:r>
              <a:rPr lang="ru-RU" sz="1600" b="1" dirty="0" smtClean="0"/>
              <a:t> </a:t>
            </a:r>
            <a:br>
              <a:rPr lang="ru-RU" sz="1600" b="1" dirty="0" smtClean="0"/>
            </a:br>
            <a:r>
              <a:rPr lang="ru-RU" sz="1600" b="1" dirty="0" smtClean="0">
                <a:solidFill>
                  <a:srgbClr val="C00000"/>
                </a:solidFill>
                <a:latin typeface="Arial Black" pitchFamily="34" charset="0"/>
              </a:rPr>
              <a:t>Пресный хлеб</a:t>
            </a:r>
            <a:r>
              <a:rPr lang="ru-RU" sz="1600" b="1" dirty="0" smtClean="0">
                <a:solidFill>
                  <a:srgbClr val="7030A0"/>
                </a:solidFill>
                <a:latin typeface="Arial Black" pitchFamily="34" charset="0"/>
              </a:rPr>
              <a:t>, </a:t>
            </a:r>
            <a:r>
              <a:rPr lang="ru-RU" sz="1600" dirty="0" smtClean="0">
                <a:solidFill>
                  <a:srgbClr val="7030A0"/>
                </a:solidFill>
                <a:latin typeface="Arial Black" pitchFamily="34" charset="0"/>
              </a:rPr>
              <a:t>замешав тесто- скатывали его в форме толстой колбаски и насаживали по длине на ровную палку и пропекали на огне. </a:t>
            </a:r>
            <a:br>
              <a:rPr lang="ru-RU" sz="16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Любили пить чай</a:t>
            </a:r>
            <a:r>
              <a:rPr lang="ru-RU" sz="1600" b="1" dirty="0" smtClean="0">
                <a:solidFill>
                  <a:srgbClr val="7030A0"/>
                </a:solidFill>
                <a:latin typeface="Arial Black" pitchFamily="34" charset="0"/>
              </a:rPr>
              <a:t> из листьев морошки и травы- иван-чай.</a:t>
            </a:r>
            <a:r>
              <a:rPr lang="ru-RU" sz="1600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1600" dirty="0" smtClean="0">
                <a:solidFill>
                  <a:srgbClr val="7030A0"/>
                </a:solidFill>
                <a:latin typeface="Arial Black" pitchFamily="34" charset="0"/>
              </a:rPr>
            </a:br>
            <a:endParaRPr lang="ru-RU" sz="16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72140"/>
            <a:ext cx="91440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http://finugor.ru/sites/finugor.ru/files/imce/lipatova_foto_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357430"/>
            <a:ext cx="2786082" cy="252411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8" name="Рисунок 7" descr="http://www.hotelraduga.ru/upload/iblock/e69/kuhnya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2428868"/>
            <a:ext cx="2786082" cy="225743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9" name="Рисунок 8" descr="http://hauteliving.com/wp-content/uploads/2010/12/Deli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2857496"/>
            <a:ext cx="2571768" cy="178595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0" name="Picture 5" descr="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143632" y="142852"/>
            <a:ext cx="2786086" cy="2286016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165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Северная Земля- «Ненцы»! </vt:lpstr>
      <vt:lpstr> Ненец  или  хасова (самоназвание - «человек») Места проживания: Живут в Ненецком автономной округе,   в Ямало-Ненецком и Ханты-Мансийском автономных округах,  в Тюменской области.  </vt:lpstr>
      <vt:lpstr>Традиционное жилище – разборный шестовой чум с покрытием из оленьих шкур зимой и бересты летом. </vt:lpstr>
      <vt:lpstr>Нарты — самое необходимое средство передвижения в тундре. Они ездят достаточно быстро. На нартах ездят и зимой и летом. В нарты запрягают оленей и управляют хореем. Хорей — это шест длинной до 5 метров.</vt:lpstr>
      <vt:lpstr>Слайд 5</vt:lpstr>
      <vt:lpstr>Занятие женщин: выделка шкур оленей и пушных зверей, пошив одежды, сумок, покрышек чума, плели украшения из бисера, вышивали подшейным волосом оленя, резали по дереву, домашний быт.</vt:lpstr>
      <vt:lpstr>Слайд 7</vt:lpstr>
      <vt:lpstr>Растительный мир тундры</vt:lpstr>
      <vt:lpstr>  Кухня:  Пищей ненцам издавна служили мясо и рыба, весной мясо птиц  - гусей, уток, турпанов, гагар, поморников, полярных сов.  Пресный хлеб, замешав тесто- скатывали его в форме толстой колбаски и насаживали по длине на ровную палку и пропекали на огне.  Любили пить чай из листьев морошки и травы- иван-чай.   </vt:lpstr>
      <vt:lpstr>Народные праздники ненцев</vt:lpstr>
      <vt:lpstr>Ненецкая свадьба</vt:lpstr>
      <vt:lpstr>Ненецкая кукла: «НГУХУКО»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Северная Земля моя!</dc:title>
  <dc:creator>Виктория</dc:creator>
  <cp:lastModifiedBy>PC</cp:lastModifiedBy>
  <cp:revision>50</cp:revision>
  <dcterms:created xsi:type="dcterms:W3CDTF">2015-09-21T10:32:28Z</dcterms:created>
  <dcterms:modified xsi:type="dcterms:W3CDTF">2018-11-12T04:02:05Z</dcterms:modified>
</cp:coreProperties>
</file>